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27D4F-40D0-4773-A340-1F66DC23C8EB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D108E-5720-4715-AE45-0B486777C0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C114-A8D6-4EB7-A1CB-2BB8D0183FD5}" type="datetimeFigureOut">
              <a:rPr lang="ru-RU" smtClean="0"/>
              <a:pPr/>
              <a:t>01.07.2025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A230-1142-4AE2-B163-323824AF4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k.picdn.net/shutterstock/videos/25890893/thumb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" name="Рисунок 1" descr="Добро пожаловать.jpg"/>
          <p:cNvPicPr>
            <a:picLocks noChangeAspect="1"/>
          </p:cNvPicPr>
          <p:nvPr/>
        </p:nvPicPr>
        <p:blipFill>
          <a:blip r:embed="rId3" cstate="print"/>
          <a:srcRect l="7198" t="35121" r="86105" b="6343"/>
          <a:stretch>
            <a:fillRect/>
          </a:stretch>
        </p:blipFill>
        <p:spPr>
          <a:xfrm>
            <a:off x="571473" y="357166"/>
            <a:ext cx="1071570" cy="1071570"/>
          </a:xfrm>
          <a:prstGeom prst="ellipse">
            <a:avLst/>
          </a:prstGeom>
          <a:ln w="63500" cap="rnd">
            <a:solidFill>
              <a:srgbClr val="0070C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000233" y="500042"/>
            <a:ext cx="6643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ГБПОУ СО «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Краснопартизанский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политехнический лицей»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5" y="1643050"/>
            <a:ext cx="900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Сведения о количестве поданных заявлений на 01.07.2025г.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-2" y="2285992"/>
          <a:ext cx="9144003" cy="457200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870620"/>
                <a:gridCol w="1558234"/>
                <a:gridCol w="981164"/>
                <a:gridCol w="1488552"/>
                <a:gridCol w="978292"/>
                <a:gridCol w="1052571"/>
                <a:gridCol w="1071566"/>
                <a:gridCol w="1143004"/>
              </a:tblGrid>
              <a:tr h="148375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профессии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обучения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Требования к образованию, которое необходимо для поступления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обучения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Основа </a:t>
                      </a:r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финанси-рования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Контроль-ные</a:t>
                      </a: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цифры</a:t>
                      </a:r>
                      <a:endParaRPr lang="ru-RU" sz="13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Подано заявлений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8375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35.01.23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Хозяйка (ин) усадьбы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 базе основного  общего образования (9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классов)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2год 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10 месяцев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4491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15.01.05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Сварщик (ручной и частично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механизированной сварки (наплавки)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На базе основного общего образования  (9 классов)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 год</a:t>
                      </a:r>
                    </a:p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 10 месяцев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87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2024-04-16T08:56:15Z</dcterms:created>
  <dcterms:modified xsi:type="dcterms:W3CDTF">2025-07-01T06:28:18Z</dcterms:modified>
</cp:coreProperties>
</file>