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  <p:sldId id="260" r:id="R10028"/>
    <p:sldId id="261" r:id="R10029"/>
    <p:sldId id="262" r:id="R10030"/>
    <p:sldId id="263" r:id="R10031"/>
    <p:sldId id="264" r:id="R10032"/>
    <p:sldId id="265" r:id="R10033"/>
    <p:sldId id="266" r:id="R10034"/>
    <p:sldId id="267" r:id="R10035"/>
    <p:sldId id="268" r:id="R10036"/>
    <p:sldId id="269" r:id="R10037"/>
    <p:sldId id="270" r:id="R10038"/>
    <p:sldId id="271" r:id="R10039"/>
    <p:sldId id="272" r:id="R10040"/>
    <p:sldId id="273" r:id="R10041"/>
    <p:sldId id="274" r:id="R10042"/>
    <p:sldId id="275" r:id="R10043"/>
    <p:sldId id="276" r:id="R10044"/>
    <p:sldId id="277" r:id="R10045"/>
    <p:sldId id="278" r:id="R10046"/>
    <p:sldId id="279" r:id="R10047"/>
    <p:sldId id="280" r:id="R10048"/>
    <p:sldId id="281" r:id="R10049"/>
    <p:sldId id="282" r:id="R10050"/>
    <p:sldId id="283" r:id="R10051"/>
    <p:sldId id="284" r:id="R10052"/>
  </p:sldIdLst>
  <p:sldSz cx="12192000" cy="6858000" type="custom"/>
  <p:notesSz cx="12192000" cy="6858000"/>
  <p:embeddedFontLst>
    <p:embeddedFont>
      <p:font typeface="ArialMT" charset="1"/>
      <p:regular xmlns:r="http://schemas.openxmlformats.org/officeDocument/2006/relationships" r:id="rId116"/>
    </p:embeddedFont>
    <p:embeddedFont>
      <p:font typeface="Tahoma" charset="1"/>
      <p:regular xmlns:r="http://schemas.openxmlformats.org/officeDocument/2006/relationships" r:id="rId161"/>
    </p:embeddedFont>
  </p:embeddedFontLst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Id116" Type="http://schemas.openxmlformats.org/officeDocument/2006/relationships/font" Target="fonts/font1.fntdata"/><Relationship Id="rId161" Type="http://schemas.openxmlformats.org/officeDocument/2006/relationships/font" Target="fonts/font2.fntdata"/><Relationship Id="R10024" Type="http://schemas.openxmlformats.org/officeDocument/2006/relationships/slide" Target="slides/slid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Relationship Id="R10028" Type="http://schemas.openxmlformats.org/officeDocument/2006/relationships/slide" Target="slides/slide5.xml"/><Relationship Id="R10029" Type="http://schemas.openxmlformats.org/officeDocument/2006/relationships/slide" Target="slides/slide6.xml"/><Relationship Id="R10030" Type="http://schemas.openxmlformats.org/officeDocument/2006/relationships/slide" Target="slides/slide7.xml"/><Relationship Id="R10031" Type="http://schemas.openxmlformats.org/officeDocument/2006/relationships/slide" Target="slides/slide8.xml"/><Relationship Id="R10032" Type="http://schemas.openxmlformats.org/officeDocument/2006/relationships/slide" Target="slides/slide9.xml"/><Relationship Id="R10033" Type="http://schemas.openxmlformats.org/officeDocument/2006/relationships/slide" Target="slides/slide10.xml"/><Relationship Id="R10034" Type="http://schemas.openxmlformats.org/officeDocument/2006/relationships/slide" Target="slides/slide11.xml"/><Relationship Id="R10035" Type="http://schemas.openxmlformats.org/officeDocument/2006/relationships/slide" Target="slides/slide12.xml"/><Relationship Id="R10036" Type="http://schemas.openxmlformats.org/officeDocument/2006/relationships/slide" Target="slides/slide13.xml"/><Relationship Id="R10037" Type="http://schemas.openxmlformats.org/officeDocument/2006/relationships/slide" Target="slides/slide14.xml"/><Relationship Id="R10038" Type="http://schemas.openxmlformats.org/officeDocument/2006/relationships/slide" Target="slides/slide15.xml"/><Relationship Id="R10039" Type="http://schemas.openxmlformats.org/officeDocument/2006/relationships/slide" Target="slides/slide16.xml"/><Relationship Id="R10040" Type="http://schemas.openxmlformats.org/officeDocument/2006/relationships/slide" Target="slides/slide17.xml"/><Relationship Id="R10041" Type="http://schemas.openxmlformats.org/officeDocument/2006/relationships/slide" Target="slides/slide18.xml"/><Relationship Id="R10042" Type="http://schemas.openxmlformats.org/officeDocument/2006/relationships/slide" Target="slides/slide19.xml"/><Relationship Id="R10043" Type="http://schemas.openxmlformats.org/officeDocument/2006/relationships/slide" Target="slides/slide20.xml"/><Relationship Id="R10044" Type="http://schemas.openxmlformats.org/officeDocument/2006/relationships/slide" Target="slides/slide21.xml"/><Relationship Id="R10045" Type="http://schemas.openxmlformats.org/officeDocument/2006/relationships/slide" Target="slides/slide22.xml"/><Relationship Id="R10046" Type="http://schemas.openxmlformats.org/officeDocument/2006/relationships/slide" Target="slides/slide23.xml"/><Relationship Id="R10047" Type="http://schemas.openxmlformats.org/officeDocument/2006/relationships/slide" Target="slides/slide24.xml"/><Relationship Id="R10048" Type="http://schemas.openxmlformats.org/officeDocument/2006/relationships/slide" Target="slides/slide25.xml"/><Relationship Id="R10049" Type="http://schemas.openxmlformats.org/officeDocument/2006/relationships/slide" Target="slides/slide26.xml"/><Relationship Id="R10050" Type="http://schemas.openxmlformats.org/officeDocument/2006/relationships/slide" Target="slides/slide27.xml"/><Relationship Id="R10051" Type="http://schemas.openxmlformats.org/officeDocument/2006/relationships/slide" Target="slides/slide28.xml"/><Relationship Id="R10052" Type="http://schemas.openxmlformats.org/officeDocument/2006/relationships/slide" Target="slides/slide29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34" Type="http://schemas.openxmlformats.org/officeDocument/2006/relationships/image" Target="../media/image291.png"/><Relationship Id="rId335" Type="http://schemas.openxmlformats.org/officeDocument/2006/relationships/image" Target="../media/image113.png"/><Relationship Id="rId336" Type="http://schemas.openxmlformats.org/officeDocument/2006/relationships/image" Target="../media/image336.png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58" Type="http://schemas.openxmlformats.org/officeDocument/2006/relationships/image" Target="../media/image291.png"/><Relationship Id="rId359" Type="http://schemas.openxmlformats.org/officeDocument/2006/relationships/image" Target="../media/image113.png"/><Relationship Id="rId360" Type="http://schemas.openxmlformats.org/officeDocument/2006/relationships/image" Target="../media/image360.png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81" Type="http://schemas.openxmlformats.org/officeDocument/2006/relationships/image" Target="../media/image291.png"/><Relationship Id="rId382" Type="http://schemas.openxmlformats.org/officeDocument/2006/relationships/image" Target="../media/image113.png"/><Relationship Id="rId383" Type="http://schemas.openxmlformats.org/officeDocument/2006/relationships/image" Target="../media/image383.png"/><Relationship Id="rId386" Type="http://schemas.openxmlformats.org/officeDocument/2006/relationships/image" Target="../media/image386.png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20" Type="http://schemas.openxmlformats.org/officeDocument/2006/relationships/image" Target="../media/image420.png"/><Relationship Id="rId421" Type="http://schemas.openxmlformats.org/officeDocument/2006/relationships/image" Target="../media/image421.png"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27" Type="http://schemas.openxmlformats.org/officeDocument/2006/relationships/image" Target="../media/image291.png"/><Relationship Id="rId428" Type="http://schemas.openxmlformats.org/officeDocument/2006/relationships/image" Target="../media/image113.png"/><Relationship Id="rId429" Type="http://schemas.openxmlformats.org/officeDocument/2006/relationships/image" Target="../media/image429.png"/><Relationship Id="rId430" Type="http://schemas.openxmlformats.org/officeDocument/2006/relationships/image" Target="../media/image430.png"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58" Type="http://schemas.openxmlformats.org/officeDocument/2006/relationships/image" Target="../media/image458.png"/><Relationship Id="rId463" Type="http://schemas.openxmlformats.org/officeDocument/2006/relationships/image" Target="../media/image463.png"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79" Type="http://schemas.openxmlformats.org/officeDocument/2006/relationships/image" Target="../media/image479.png"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508" Type="http://schemas.openxmlformats.org/officeDocument/2006/relationships/image" Target="../media/image508.png"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553" Type="http://schemas.openxmlformats.org/officeDocument/2006/relationships/image" Target="../media/image553.png"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stats.hh.ru"/><Relationship Id="rId586" Type="http://schemas.openxmlformats.org/officeDocument/2006/relationships/image" Target="../media/image586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1" Type="http://schemas.openxmlformats.org/officeDocument/2006/relationships/image" Target="../media/image111.png"/><Relationship Id="rId112" Type="http://schemas.openxmlformats.org/officeDocument/2006/relationships/image" Target="../media/image112.png"/><Relationship Id="rId113" Type="http://schemas.openxmlformats.org/officeDocument/2006/relationships/image" Target="../media/image113.png"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633" Type="http://schemas.openxmlformats.org/officeDocument/2006/relationships/image" Target="../media/image633.png"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676" Type="http://schemas.openxmlformats.org/officeDocument/2006/relationships/image" Target="../media/image676.png"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716" Type="http://schemas.openxmlformats.org/officeDocument/2006/relationships/image" Target="../media/image716.png"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757" Type="http://schemas.openxmlformats.org/officeDocument/2006/relationships/image" Target="../media/image757.png"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801" Type="http://schemas.openxmlformats.org/officeDocument/2006/relationships/image" Target="../media/image801.png"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844" Type="http://schemas.openxmlformats.org/officeDocument/2006/relationships/image" Target="../media/image844.png"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881" Type="http://schemas.openxmlformats.org/officeDocument/2006/relationships/image" Target="../media/image881.png"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912" Type="http://schemas.openxmlformats.org/officeDocument/2006/relationships/image" Target="../media/image912.png"/><Relationship Id="rId916" Type="http://schemas.openxmlformats.org/officeDocument/2006/relationships/image" Target="../media/image916.png"/><Relationship Id="rId917" Type="http://schemas.openxmlformats.org/officeDocument/2006/relationships/image" Target="../media/image917.png"/><Relationship Id="rId918" Type="http://schemas.openxmlformats.org/officeDocument/2006/relationships/image" Target="../media/image918.png"/><Relationship Id="rId920" Type="http://schemas.openxmlformats.org/officeDocument/2006/relationships/image" Target="../media/image920.png"/><Relationship Id="rId921" Type="http://schemas.openxmlformats.org/officeDocument/2006/relationships/image" Target="../media/image921.png"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389" Type="http://schemas.openxmlformats.org/officeDocument/2006/relationships/image" Target="../media/image1389.png"/><Relationship Id="rId1390" Type="http://schemas.openxmlformats.org/officeDocument/2006/relationships/image" Target="../media/image1390.png"/><Relationship Id="rId1391" Type="http://schemas.openxmlformats.org/officeDocument/2006/relationships/image" Target="../media/image1391.png"/><Relationship Id="rId1401" Type="http://schemas.openxmlformats.org/officeDocument/2006/relationships/image" Target="../media/image1401.png"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mailto:e.fedorova@hh.ru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29" Type="http://schemas.openxmlformats.org/officeDocument/2006/relationships/image" Target="../media/image129.png"/><Relationship Id="rId130" Type="http://schemas.openxmlformats.org/officeDocument/2006/relationships/image" Target="../media/image113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54" Type="http://schemas.openxmlformats.org/officeDocument/2006/relationships/image" Target="../media/image154.png"/><Relationship Id="rId156" Type="http://schemas.openxmlformats.org/officeDocument/2006/relationships/image" Target="../media/image156.png"/><Relationship Id="rId158" Type="http://schemas.openxmlformats.org/officeDocument/2006/relationships/image" Target="../media/image129.png"/><Relationship Id="rId159" Type="http://schemas.openxmlformats.org/officeDocument/2006/relationships/image" Target="../media/image113.png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90" Type="http://schemas.openxmlformats.org/officeDocument/2006/relationships/image" Target="../media/image190.png"/><Relationship Id="rId191" Type="http://schemas.openxmlformats.org/officeDocument/2006/relationships/image" Target="../media/image191.png"/><Relationship Id="rId192" Type="http://schemas.openxmlformats.org/officeDocument/2006/relationships/image" Target="../media/image192.png"/><Relationship Id="rId193" Type="http://schemas.openxmlformats.org/officeDocument/2006/relationships/image" Target="../media/image193.png"/><Relationship Id="rId194" Type="http://schemas.openxmlformats.org/officeDocument/2006/relationships/image" Target="../media/image194.png"/><Relationship Id="rId195" Type="http://schemas.openxmlformats.org/officeDocument/2006/relationships/image" Target="../media/image195.png"/><Relationship Id="rId196" Type="http://schemas.openxmlformats.org/officeDocument/2006/relationships/image" Target="../media/image196.png"/><Relationship Id="rId197" Type="http://schemas.openxmlformats.org/officeDocument/2006/relationships/image" Target="../media/image197.png"/><Relationship Id="rId198" Type="http://schemas.openxmlformats.org/officeDocument/2006/relationships/image" Target="../media/image198.png"/><Relationship Id="rId199" Type="http://schemas.openxmlformats.org/officeDocument/2006/relationships/image" Target="../media/image199.png"/><Relationship Id="rId200" Type="http://schemas.openxmlformats.org/officeDocument/2006/relationships/image" Target="../media/image200.png"/><Relationship Id="rId201" Type="http://schemas.openxmlformats.org/officeDocument/2006/relationships/image" Target="../media/image201.png"/><Relationship Id="rId202" Type="http://schemas.openxmlformats.org/officeDocument/2006/relationships/image" Target="../media/image202.png"/><Relationship Id="rId203" Type="http://schemas.openxmlformats.org/officeDocument/2006/relationships/image" Target="../media/image203.png"/><Relationship Id="rId204" Type="http://schemas.openxmlformats.org/officeDocument/2006/relationships/image" Target="../media/image204.png"/><Relationship Id="rId205" Type="http://schemas.openxmlformats.org/officeDocument/2006/relationships/image" Target="../media/image205.png"/><Relationship Id="rId206" Type="http://schemas.openxmlformats.org/officeDocument/2006/relationships/image" Target="../media/image206.png"/><Relationship Id="rId207" Type="http://schemas.openxmlformats.org/officeDocument/2006/relationships/image" Target="../media/image207.png"/><Relationship Id="rId208" Type="http://schemas.openxmlformats.org/officeDocument/2006/relationships/image" Target="../media/image208.png"/><Relationship Id="rId209" Type="http://schemas.openxmlformats.org/officeDocument/2006/relationships/image" Target="../media/image209.png"/><Relationship Id="rId210" Type="http://schemas.openxmlformats.org/officeDocument/2006/relationships/image" Target="../media/image210.png"/><Relationship Id="rId211" Type="http://schemas.openxmlformats.org/officeDocument/2006/relationships/image" Target="../media/image211.png"/><Relationship Id="rId212" Type="http://schemas.openxmlformats.org/officeDocument/2006/relationships/image" Target="../media/image212.png"/><Relationship Id="rId213" Type="http://schemas.openxmlformats.org/officeDocument/2006/relationships/image" Target="../media/image213.png"/><Relationship Id="rId214" Type="http://schemas.openxmlformats.org/officeDocument/2006/relationships/image" Target="../media/image214.png"/><Relationship Id="rId215" Type="http://schemas.openxmlformats.org/officeDocument/2006/relationships/image" Target="../media/image215.png"/><Relationship Id="rId216" Type="http://schemas.openxmlformats.org/officeDocument/2006/relationships/image" Target="../media/image216.png"/><Relationship Id="rId217" Type="http://schemas.openxmlformats.org/officeDocument/2006/relationships/image" Target="../media/image217.png"/><Relationship Id="rId218" Type="http://schemas.openxmlformats.org/officeDocument/2006/relationships/image" Target="../media/image129.png"/><Relationship Id="rId219" Type="http://schemas.openxmlformats.org/officeDocument/2006/relationships/image" Target="../media/image113.png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35" Type="http://schemas.openxmlformats.org/officeDocument/2006/relationships/image" Target="../media/image113.png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62" Type="http://schemas.openxmlformats.org/officeDocument/2006/relationships/image" Target="../media/image113.png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89" Type="http://schemas.openxmlformats.org/officeDocument/2006/relationships/image" Target="../media/image289.png"/><Relationship Id="rId290" Type="http://schemas.openxmlformats.org/officeDocument/2006/relationships/image" Target="../media/image289.png"/><Relationship Id="rId291" Type="http://schemas.openxmlformats.org/officeDocument/2006/relationships/image" Target="../media/image291.png"/><Relationship Id="rId292" Type="http://schemas.openxmlformats.org/officeDocument/2006/relationships/image" Target="../media/image113.png"/><Relationship Id="rId293" Type="http://schemas.openxmlformats.org/officeDocument/2006/relationships/image" Target="../media/image293.png"/><Relationship Id="rId294" Type="http://schemas.openxmlformats.org/officeDocument/2006/relationships/image" Target="../media/image294.png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28" Type="http://schemas.openxmlformats.org/officeDocument/2006/relationships/image" Target="../media/image328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" name="Freeform 100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 rot="0" flipH="0" flipV="1">
            <a:off x="659978" y="5320368"/>
            <a:ext cx="845224" cy="845047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rot="0" flipH="0" flipV="1">
            <a:off x="1099493" y="5540080"/>
            <a:ext cx="236662" cy="371819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52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52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 rot="0" flipH="0" flipV="1">
            <a:off x="829021" y="5540080"/>
            <a:ext cx="236662" cy="371819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52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52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Rectangle 104"/>
          <p:cNvSpPr/>
          <p:nvPr/>
        </p:nvSpPr>
        <p:spPr>
          <a:xfrm rot="0" flipH="0" flipV="0">
            <a:off x="3520866" y="2555788"/>
            <a:ext cx="6225049" cy="13914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95" baseline="0" b="1" i="0" dirty="0" spc="0">
                <a:solidFill>
                  <a:srgbClr val="FFFFFF"/>
                </a:solidFill>
                <a:latin typeface="Tahoma" pitchFamily="0" charset="1"/>
              </a:rPr>
              <a:t>Рынок труда  молодых </a:t>
            </a:r>
          </a:p>
          <a:p>
            <a:pPr marL="0">
              <a:lnSpc>
                <a:spcPts val="3840"/>
              </a:lnSpc>
            </a:pPr>
            <a:r>
              <a:rPr lang="en-US" sz="3995" baseline="0" b="1" i="0" dirty="0" spc="0">
                <a:solidFill>
                  <a:srgbClr val="FFFFFF"/>
                </a:solidFill>
                <a:latin typeface="Tahoma" pitchFamily="0" charset="1"/>
              </a:rPr>
              <a:t>специалистов.</a:t>
            </a:r>
          </a:p>
        </p:txBody>
      </p:sp>
      <p:sp>
        <p:nvSpPr>
          <p:cNvPr id="105" name="Rectangle 105"/>
          <p:cNvSpPr/>
          <p:nvPr/>
        </p:nvSpPr>
        <p:spPr>
          <a:xfrm rot="0" flipH="0" flipV="0">
            <a:off x="3520866" y="4018887"/>
            <a:ext cx="6084981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95" baseline="0" b="1" i="0" dirty="0" spc="0">
                <a:solidFill>
                  <a:srgbClr val="FFFFFF"/>
                </a:solidFill>
                <a:latin typeface="Tahoma" pitchFamily="0" charset="1"/>
              </a:rPr>
              <a:t>Как составить резюме.</a:t>
            </a:r>
          </a:p>
        </p:txBody>
      </p:sp>
      <p:sp>
        <p:nvSpPr>
          <p:cNvPr id="106" name="Rectangle 106"/>
          <p:cNvSpPr/>
          <p:nvPr/>
        </p:nvSpPr>
        <p:spPr>
          <a:xfrm rot="0" flipH="0" flipV="0">
            <a:off x="3520866" y="5634357"/>
            <a:ext cx="6755202" cy="6970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1" i="0" dirty="0" spc="0">
                <a:solidFill>
                  <a:srgbClr val="FFFFFF"/>
                </a:solidFill>
                <a:latin typeface="Tahoma" pitchFamily="0" charset="1"/>
              </a:rPr>
              <a:t>Федорова Екатерина,</a:t>
            </a:r>
            <a:r>
              <a:rPr lang="en-US" sz="2004" baseline="0" b="1" i="0" dirty="0" spc="-35">
                <a:solidFill>
                  <a:srgbClr val="FFFFFF"/>
                </a:solidFill>
                <a:latin typeface="Tahoma" pitchFamily="0" charset="1"/>
              </a:rPr>
              <a:t> </a:t>
            </a:r>
            <a:r>
              <a:rPr lang="en-US" sz="2004" baseline="0" b="1" i="0" dirty="0" spc="0">
                <a:solidFill>
                  <a:srgbClr val="FFFFFF"/>
                </a:solidFill>
                <a:latin typeface="Tahoma" pitchFamily="0" charset="1"/>
              </a:rPr>
              <a:t>руководитель</a:t>
            </a:r>
            <a:r>
              <a:rPr lang="en-US" sz="2004" baseline="0" b="1" i="0" dirty="0" spc="-23">
                <a:solidFill>
                  <a:srgbClr val="FFFFFF"/>
                </a:solidFill>
                <a:latin typeface="Tahoma" pitchFamily="0" charset="1"/>
              </a:rPr>
              <a:t> </a:t>
            </a:r>
            <a:r>
              <a:rPr lang="en-US" sz="2004" baseline="0" b="1" i="0" dirty="0" spc="0">
                <a:solidFill>
                  <a:srgbClr val="FFFFFF"/>
                </a:solidFill>
                <a:latin typeface="Tahoma" pitchFamily="0" charset="1"/>
              </a:rPr>
              <a:t>молодежного </a:t>
            </a:r>
          </a:p>
          <a:p>
            <a:pPr marL="0">
              <a:lnSpc>
                <a:spcPts val="1919"/>
              </a:lnSpc>
            </a:pPr>
            <a:r>
              <a:rPr lang="en-US" sz="2004" baseline="0" b="1" i="0" dirty="0" spc="0">
                <a:solidFill>
                  <a:srgbClr val="FFFFFF"/>
                </a:solidFill>
                <a:latin typeface="Tahoma" pitchFamily="0" charset="1"/>
              </a:rPr>
              <a:t>направление</a:t>
            </a:r>
            <a:r>
              <a:rPr lang="en-US" sz="2004" baseline="0" b="1" i="0" dirty="0" spc="-12">
                <a:solidFill>
                  <a:srgbClr val="FFFFFF"/>
                </a:solidFill>
                <a:latin typeface="Tahoma" pitchFamily="0" charset="1"/>
              </a:rPr>
              <a:t> </a:t>
            </a:r>
            <a:r>
              <a:rPr lang="en-US" sz="2004" baseline="0" b="1" i="0" dirty="0" spc="0">
                <a:solidFill>
                  <a:srgbClr val="FFFFFF"/>
                </a:solidFill>
                <a:latin typeface="Tahoma" pitchFamily="0" charset="1"/>
              </a:rPr>
              <a:t>hh.ru</a:t>
            </a:r>
            <a:r>
              <a:rPr lang="en-US" sz="2004" baseline="0" b="1" i="0" dirty="0" spc="-37">
                <a:solidFill>
                  <a:srgbClr val="FFFFFF"/>
                </a:solidFill>
                <a:latin typeface="Tahoma" pitchFamily="0" charset="1"/>
              </a:rPr>
              <a:t> </a:t>
            </a:r>
            <a:r>
              <a:rPr lang="en-US" sz="2004" baseline="0" b="1" i="0" dirty="0" spc="0">
                <a:solidFill>
                  <a:srgbClr val="FFFFFF"/>
                </a:solidFill>
                <a:latin typeface="Tahoma" pitchFamily="0" charset="1"/>
              </a:rPr>
              <a:t>в</a:t>
            </a:r>
            <a:r>
              <a:rPr lang="en-US" sz="2004" baseline="0" b="1" i="0" dirty="0" spc="-11">
                <a:solidFill>
                  <a:srgbClr val="FFFFFF"/>
                </a:solidFill>
                <a:latin typeface="Tahoma" pitchFamily="0" charset="1"/>
              </a:rPr>
              <a:t> </a:t>
            </a:r>
            <a:r>
              <a:rPr lang="en-US" sz="2004" baseline="0" b="1" i="0" dirty="0" spc="0">
                <a:solidFill>
                  <a:srgbClr val="FFFFFF"/>
                </a:solidFill>
                <a:latin typeface="Tahoma" pitchFamily="0" charset="1"/>
              </a:rPr>
              <a:t>регионах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30" name="Freeform 330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 rot="0" flipH="0" flipV="1">
            <a:off x="326652" y="6422651"/>
            <a:ext cx="234039" cy="233990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 rot="0" flipH="0" flipV="1">
            <a:off x="448351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 rot="0" flipH="0" flipV="1">
            <a:off x="373459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4" name="Picture 291"/>
          <p:cNvPicPr>
            <a:picLocks noChangeAspect="0" noChangeArrowheads="1"/>
          </p:cNvPicPr>
          <p:nvPr/>
        </p:nvPicPr>
        <p:blipFill>
          <a:blip r:embed="rId3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435" y="6297169"/>
            <a:ext cx="731519" cy="483108"/>
          </a:xfrm>
          <a:prstGeom prst="rect">
            <a:avLst/>
          </a:prstGeom>
          <a:noFill/>
          <a:extLst/>
        </p:spPr>
      </p:pic>
      <p:pic>
        <p:nvPicPr>
          <p:cNvPr id="335" name="Picture 113"/>
          <p:cNvPicPr>
            <a:picLocks noChangeAspect="0" noChangeArrowheads="1"/>
          </p:cNvPicPr>
          <p:nvPr/>
        </p:nvPicPr>
        <p:blipFill>
          <a:blip r:embed="rId3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027" y="6216396"/>
            <a:ext cx="1080515" cy="431291"/>
          </a:xfrm>
          <a:prstGeom prst="rect">
            <a:avLst/>
          </a:prstGeom>
          <a:noFill/>
          <a:extLst/>
        </p:spPr>
      </p:pic>
      <p:pic>
        <p:nvPicPr>
          <p:cNvPr id="336" name="Picture 336"/>
          <p:cNvPicPr>
            <a:picLocks noChangeAspect="0" noChangeArrowheads="1"/>
          </p:cNvPicPr>
          <p:nvPr/>
        </p:nvPicPr>
        <p:blipFill>
          <a:blip r:embed="rId3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30015" y="1925829"/>
            <a:ext cx="7017512" cy="4137151"/>
          </a:xfrm>
          <a:prstGeom prst="rect">
            <a:avLst/>
          </a:prstGeom>
          <a:noFill/>
          <a:extLst/>
        </p:spPr>
      </p:pic>
      <p:sp>
        <p:nvSpPr>
          <p:cNvPr id="337" name="Rectangle 337"/>
          <p:cNvSpPr/>
          <p:nvPr/>
        </p:nvSpPr>
        <p:spPr>
          <a:xfrm rot="0" flipH="0" flipV="0">
            <a:off x="678799" y="129240"/>
            <a:ext cx="10427913" cy="11636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Спрос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и предложение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на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рынке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труда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России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на </a:t>
            </a:r>
          </a:p>
          <a:p>
            <a:pPr marL="0">
              <a:lnSpc>
                <a:spcPts val="3457"/>
              </a:lnSpc>
            </a:pP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молодых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специалистов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в цифрах</a:t>
            </a:r>
          </a:p>
        </p:txBody>
      </p:sp>
      <p:sp>
        <p:nvSpPr>
          <p:cNvPr id="338" name="Rectangle 338"/>
          <p:cNvSpPr/>
          <p:nvPr/>
        </p:nvSpPr>
        <p:spPr>
          <a:xfrm rot="0" flipH="0" flipV="0">
            <a:off x="11722657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" pitchFamily="0" charset="1"/>
              </a:rPr>
              <a:t>10</a:t>
            </a:r>
          </a:p>
        </p:txBody>
      </p:sp>
      <p:sp>
        <p:nvSpPr>
          <p:cNvPr id="339" name="Rectangle 339"/>
          <p:cNvSpPr/>
          <p:nvPr/>
        </p:nvSpPr>
        <p:spPr>
          <a:xfrm rot="0" flipH="0" flipV="0">
            <a:off x="678022" y="1172906"/>
            <a:ext cx="7278898" cy="3985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Распределение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вакансий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в возрасте 14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-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24 по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ФО. Россия,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1 кв. 2024</a:t>
            </a:r>
          </a:p>
        </p:txBody>
      </p:sp>
      <p:sp>
        <p:nvSpPr>
          <p:cNvPr id="340" name="Rectangle 340"/>
          <p:cNvSpPr/>
          <p:nvPr/>
        </p:nvSpPr>
        <p:spPr>
          <a:xfrm rot="0" flipH="0" flipV="0">
            <a:off x="10511152" y="1915476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18%</a:t>
            </a:r>
          </a:p>
        </p:txBody>
      </p:sp>
      <p:sp>
        <p:nvSpPr>
          <p:cNvPr id="341" name="Rectangle 341"/>
          <p:cNvSpPr/>
          <p:nvPr/>
        </p:nvSpPr>
        <p:spPr>
          <a:xfrm rot="0" flipH="0" flipV="0">
            <a:off x="10216230" y="2340740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17%</a:t>
            </a:r>
          </a:p>
        </p:txBody>
      </p:sp>
      <p:sp>
        <p:nvSpPr>
          <p:cNvPr id="342" name="Rectangle 342"/>
          <p:cNvSpPr/>
          <p:nvPr/>
        </p:nvSpPr>
        <p:spPr>
          <a:xfrm rot="0" flipH="0" flipV="0">
            <a:off x="9663297" y="2766005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16%</a:t>
            </a:r>
          </a:p>
        </p:txBody>
      </p:sp>
      <p:sp>
        <p:nvSpPr>
          <p:cNvPr id="343" name="Rectangle 343"/>
          <p:cNvSpPr/>
          <p:nvPr/>
        </p:nvSpPr>
        <p:spPr>
          <a:xfrm rot="0" flipH="0" flipV="0">
            <a:off x="8501977" y="3191269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13%</a:t>
            </a:r>
          </a:p>
        </p:txBody>
      </p:sp>
      <p:sp>
        <p:nvSpPr>
          <p:cNvPr id="344" name="Rectangle 344"/>
          <p:cNvSpPr/>
          <p:nvPr/>
        </p:nvSpPr>
        <p:spPr>
          <a:xfrm rot="0" flipH="0" flipV="0">
            <a:off x="8278914" y="3616534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12%</a:t>
            </a:r>
          </a:p>
        </p:txBody>
      </p:sp>
      <p:sp>
        <p:nvSpPr>
          <p:cNvPr id="345" name="Rectangle 345"/>
          <p:cNvSpPr/>
          <p:nvPr/>
        </p:nvSpPr>
        <p:spPr>
          <a:xfrm rot="0" flipH="0" flipV="0">
            <a:off x="6593012" y="4041799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8%</a:t>
            </a:r>
          </a:p>
        </p:txBody>
      </p:sp>
      <p:sp>
        <p:nvSpPr>
          <p:cNvPr id="346" name="Rectangle 346"/>
          <p:cNvSpPr/>
          <p:nvPr/>
        </p:nvSpPr>
        <p:spPr>
          <a:xfrm rot="0" flipH="0" flipV="0">
            <a:off x="6397943" y="4467063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7%</a:t>
            </a:r>
          </a:p>
        </p:txBody>
      </p:sp>
      <p:sp>
        <p:nvSpPr>
          <p:cNvPr id="347" name="Rectangle 347"/>
          <p:cNvSpPr/>
          <p:nvPr/>
        </p:nvSpPr>
        <p:spPr>
          <a:xfrm rot="0" flipH="0" flipV="0">
            <a:off x="5265330" y="4892328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5%</a:t>
            </a:r>
          </a:p>
        </p:txBody>
      </p:sp>
      <p:sp>
        <p:nvSpPr>
          <p:cNvPr id="348" name="Rectangle 348"/>
          <p:cNvSpPr/>
          <p:nvPr/>
        </p:nvSpPr>
        <p:spPr>
          <a:xfrm rot="0" flipH="0" flipV="0">
            <a:off x="4524639" y="5317592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3%</a:t>
            </a:r>
          </a:p>
        </p:txBody>
      </p:sp>
      <p:sp>
        <p:nvSpPr>
          <p:cNvPr id="349" name="Rectangle 349"/>
          <p:cNvSpPr/>
          <p:nvPr/>
        </p:nvSpPr>
        <p:spPr>
          <a:xfrm rot="0" flipH="0" flipV="0">
            <a:off x="3976877" y="5742857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1%</a:t>
            </a:r>
          </a:p>
        </p:txBody>
      </p:sp>
      <p:sp>
        <p:nvSpPr>
          <p:cNvPr id="350" name="Rectangle 350"/>
          <p:cNvSpPr/>
          <p:nvPr/>
        </p:nvSpPr>
        <p:spPr>
          <a:xfrm rot="0" flipH="0" flipV="0">
            <a:off x="1853407" y="1906025"/>
            <a:ext cx="1423432" cy="7361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Приволжский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6418">
              <a:lnSpc>
                <a:spcPts val="3348"/>
              </a:lnSpc>
            </a:pPr>
            <a:r>
              <a:rPr lang="en-US" sz="1403" baseline="0" b="0" i="0" dirty="0" spc="0">
                <a:latin typeface="Tahoma" pitchFamily="0" charset="1"/>
              </a:rPr>
              <a:t>Центральный</a:t>
            </a:r>
            <a:r>
              <a:rPr lang="en-US" sz="1403" baseline="0" b="0" i="0" dirty="0" spc="-43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</p:txBody>
      </p:sp>
      <p:sp>
        <p:nvSpPr>
          <p:cNvPr id="351" name="Rectangle 351"/>
          <p:cNvSpPr/>
          <p:nvPr/>
        </p:nvSpPr>
        <p:spPr>
          <a:xfrm rot="0" flipH="0" flipV="0">
            <a:off x="2086099" y="2756554"/>
            <a:ext cx="1191186" cy="1161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99293"/>
            <a:r>
              <a:rPr lang="en-US" sz="1403" baseline="0" b="0" i="0" dirty="0" spc="0">
                <a:latin typeface="Tahoma" pitchFamily="0" charset="1"/>
              </a:rPr>
              <a:t>Москва</a:t>
            </a:r>
          </a:p>
          <a:p>
            <a:pPr marL="21575">
              <a:lnSpc>
                <a:spcPts val="3348"/>
              </a:lnSpc>
            </a:pPr>
            <a:r>
              <a:rPr lang="en-US" sz="1403" baseline="0" b="0" i="0" dirty="0" spc="0">
                <a:latin typeface="Tahoma" pitchFamily="0" charset="1"/>
              </a:rPr>
              <a:t>Уральский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0">
              <a:lnSpc>
                <a:spcPts val="3348"/>
              </a:lnSpc>
            </a:pPr>
            <a:r>
              <a:rPr lang="en-US" sz="1403" baseline="0" b="0" i="0" dirty="0" spc="0">
                <a:latin typeface="Tahoma" pitchFamily="0" charset="1"/>
              </a:rPr>
              <a:t>Сибирский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</p:txBody>
      </p:sp>
      <p:sp>
        <p:nvSpPr>
          <p:cNvPr id="352" name="Rectangle 352"/>
          <p:cNvSpPr/>
          <p:nvPr/>
        </p:nvSpPr>
        <p:spPr>
          <a:xfrm rot="0" flipH="0" flipV="0">
            <a:off x="1385527" y="4032348"/>
            <a:ext cx="1892079" cy="2011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53056"/>
            <a:r>
              <a:rPr lang="en-US" sz="1403" baseline="0" b="0" i="0" dirty="0" spc="0">
                <a:latin typeface="Tahoma" pitchFamily="0" charset="1"/>
              </a:rPr>
              <a:t>Южный ФО</a:t>
            </a:r>
          </a:p>
          <a:p>
            <a:pPr marL="504254">
              <a:lnSpc>
                <a:spcPts val="3348"/>
              </a:lnSpc>
            </a:pPr>
            <a:r>
              <a:rPr lang="en-US" sz="1403" baseline="0" b="0" i="0" dirty="0" spc="0">
                <a:latin typeface="Tahoma" pitchFamily="0" charset="1"/>
              </a:rPr>
              <a:t>Санкт</a:t>
            </a:r>
            <a:r>
              <a:rPr lang="en-US" sz="1403" baseline="0" b="0" i="0" dirty="0" spc="0">
                <a:latin typeface="Tahoma" pitchFamily="0" charset="1"/>
              </a:rPr>
              <a:t>-</a:t>
            </a:r>
            <a:r>
              <a:rPr lang="en-US" sz="1403" baseline="0" b="0" i="0" dirty="0" spc="0">
                <a:latin typeface="Tahoma" pitchFamily="0" charset="1"/>
              </a:rPr>
              <a:t>Петербург</a:t>
            </a:r>
          </a:p>
          <a:p>
            <a:pPr marL="124280">
              <a:lnSpc>
                <a:spcPts val="3348"/>
              </a:lnSpc>
            </a:pPr>
            <a:r>
              <a:rPr lang="en-US" sz="1403" baseline="0" b="0" i="0" dirty="0" spc="0">
                <a:latin typeface="Tahoma" pitchFamily="0" charset="1"/>
              </a:rPr>
              <a:t>Северо</a:t>
            </a:r>
            <a:r>
              <a:rPr lang="en-US" sz="1403" baseline="0" b="0" i="0" dirty="0" spc="0">
                <a:latin typeface="Tahoma" pitchFamily="0" charset="1"/>
              </a:rPr>
              <a:t>-</a:t>
            </a:r>
            <a:r>
              <a:rPr lang="en-US" sz="1403" baseline="0" b="0" i="0" dirty="0" spc="0">
                <a:latin typeface="Tahoma" pitchFamily="0" charset="1"/>
              </a:rPr>
              <a:t>Западный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108411">
              <a:lnSpc>
                <a:spcPts val="3348"/>
              </a:lnSpc>
            </a:pPr>
            <a:r>
              <a:rPr lang="en-US" sz="1403" baseline="0" b="0" i="0" dirty="0" spc="0">
                <a:latin typeface="Tahoma" pitchFamily="0" charset="1"/>
              </a:rPr>
              <a:t>Дальневосточ</a:t>
            </a:r>
            <a:r>
              <a:rPr lang="en-US" sz="1403" baseline="0" b="0" i="0" dirty="0" spc="-10">
                <a:latin typeface="Tahoma" pitchFamily="0" charset="1"/>
              </a:rPr>
              <a:t>н</a:t>
            </a:r>
            <a:r>
              <a:rPr lang="en-US" sz="1403" baseline="0" b="0" i="0" dirty="0" spc="0">
                <a:latin typeface="Tahoma" pitchFamily="0" charset="1"/>
              </a:rPr>
              <a:t>ый</a:t>
            </a:r>
            <a:r>
              <a:rPr lang="en-US" sz="1403" baseline="0" b="0" i="0" dirty="0" spc="-43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0">
              <a:lnSpc>
                <a:spcPts val="3348"/>
              </a:lnSpc>
            </a:pPr>
            <a:r>
              <a:rPr lang="en-US" sz="1403" baseline="0" b="0" i="0" dirty="0" spc="0">
                <a:latin typeface="Tahoma" pitchFamily="0" charset="1"/>
              </a:rPr>
              <a:t>Северо</a:t>
            </a:r>
            <a:r>
              <a:rPr lang="en-US" sz="1403" baseline="0" b="0" i="0" dirty="0" spc="0">
                <a:latin typeface="Tahoma" pitchFamily="0" charset="1"/>
              </a:rPr>
              <a:t>-</a:t>
            </a:r>
            <a:r>
              <a:rPr lang="en-US" sz="1403" baseline="0" b="0" i="0" dirty="0" spc="0">
                <a:latin typeface="Tahoma" pitchFamily="0" charset="1"/>
              </a:rPr>
              <a:t>Кавказский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</p:txBody>
      </p:sp>
      <p:sp>
        <p:nvSpPr>
          <p:cNvPr id="353" name="Rectangle 353"/>
          <p:cNvSpPr/>
          <p:nvPr/>
        </p:nvSpPr>
        <p:spPr>
          <a:xfrm rot="0" flipH="0" flipV="0">
            <a:off x="8502777" y="6302806"/>
            <a:ext cx="3507486" cy="4486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*Центральный ФО </a:t>
            </a:r>
            <a:r>
              <a:rPr lang="en-US" sz="1200" baseline="0" b="0" i="0" dirty="0" spc="373">
                <a:solidFill>
                  <a:srgbClr val="7F7F7F"/>
                </a:solidFill>
                <a:latin typeface="Tahoma" pitchFamily="0" charset="1"/>
              </a:rPr>
              <a:t>—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без Москвы </a:t>
            </a:r>
          </a:p>
          <a:p>
            <a:pPr marL="0">
              <a:lnSpc>
                <a:spcPts val="1440"/>
              </a:lnSpc>
            </a:pPr>
            <a:r>
              <a:rPr lang="en-US" sz="1164" baseline="0" b="0" i="0" dirty="0" spc="0">
                <a:solidFill>
                  <a:srgbClr val="7F7F7F"/>
                </a:solidFill>
                <a:latin typeface="Tahoma" pitchFamily="0" charset="1"/>
              </a:rPr>
              <a:t>*</a:t>
            </a:r>
            <a:r>
              <a:rPr lang="en-US" sz="1164" baseline="0" b="0" i="0" dirty="0" spc="372">
                <a:solidFill>
                  <a:srgbClr val="7F7F7F"/>
                </a:solidFill>
                <a:latin typeface="Tahoma" pitchFamily="0" charset="1"/>
              </a:rPr>
              <a:t>*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Северо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-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Западный ФО </a:t>
            </a:r>
            <a:r>
              <a:rPr lang="en-US" sz="1200" baseline="0" b="0" i="0" dirty="0" spc="361">
                <a:solidFill>
                  <a:srgbClr val="7F7F7F"/>
                </a:solidFill>
                <a:latin typeface="Tahoma" pitchFamily="0" charset="1"/>
              </a:rPr>
              <a:t>—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без Санкт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-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Петербурга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54" name="Freeform 354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 rot="0" flipH="0" flipV="1">
            <a:off x="326652" y="6422651"/>
            <a:ext cx="234039" cy="233990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 rot="0" flipH="0" flipV="1">
            <a:off x="448351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 rot="0" flipH="0" flipV="1">
            <a:off x="373459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8" name="Picture 291"/>
          <p:cNvPicPr>
            <a:picLocks noChangeAspect="0" noChangeArrowheads="1"/>
          </p:cNvPicPr>
          <p:nvPr/>
        </p:nvPicPr>
        <p:blipFill>
          <a:blip r:embed="rId3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435" y="6297169"/>
            <a:ext cx="731519" cy="483108"/>
          </a:xfrm>
          <a:prstGeom prst="rect">
            <a:avLst/>
          </a:prstGeom>
          <a:noFill/>
          <a:extLst/>
        </p:spPr>
      </p:pic>
      <p:pic>
        <p:nvPicPr>
          <p:cNvPr id="359" name="Picture 113"/>
          <p:cNvPicPr>
            <a:picLocks noChangeAspect="0" noChangeArrowheads="1"/>
          </p:cNvPicPr>
          <p:nvPr/>
        </p:nvPicPr>
        <p:blipFill>
          <a:blip r:embed="rId3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027" y="6216396"/>
            <a:ext cx="1080515" cy="431291"/>
          </a:xfrm>
          <a:prstGeom prst="rect">
            <a:avLst/>
          </a:prstGeom>
          <a:noFill/>
          <a:extLst/>
        </p:spPr>
      </p:pic>
      <p:pic>
        <p:nvPicPr>
          <p:cNvPr id="360" name="Picture 360"/>
          <p:cNvPicPr>
            <a:picLocks noChangeAspect="0" noChangeArrowheads="1"/>
          </p:cNvPicPr>
          <p:nvPr/>
        </p:nvPicPr>
        <p:blipFill>
          <a:blip r:embed="rId3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05176" y="2305305"/>
            <a:ext cx="6191504" cy="3643375"/>
          </a:xfrm>
          <a:prstGeom prst="rect">
            <a:avLst/>
          </a:prstGeom>
          <a:noFill/>
          <a:extLst/>
        </p:spPr>
      </p:pic>
      <p:sp>
        <p:nvSpPr>
          <p:cNvPr id="361" name="Rectangle 361"/>
          <p:cNvSpPr/>
          <p:nvPr/>
        </p:nvSpPr>
        <p:spPr>
          <a:xfrm rot="0" flipH="0" flipV="0">
            <a:off x="678799" y="129240"/>
            <a:ext cx="10427913" cy="11636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Спрос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и предложение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на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рынке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труда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России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на </a:t>
            </a:r>
          </a:p>
          <a:p>
            <a:pPr marL="0">
              <a:lnSpc>
                <a:spcPts val="3457"/>
              </a:lnSpc>
            </a:pP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молодых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специалистов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в цифрах</a:t>
            </a:r>
          </a:p>
        </p:txBody>
      </p:sp>
      <p:sp>
        <p:nvSpPr>
          <p:cNvPr id="362" name="Rectangle 362"/>
          <p:cNvSpPr/>
          <p:nvPr/>
        </p:nvSpPr>
        <p:spPr>
          <a:xfrm rot="0" flipH="0" flipV="0">
            <a:off x="11722657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11</a:t>
            </a:r>
          </a:p>
        </p:txBody>
      </p:sp>
      <p:sp>
        <p:nvSpPr>
          <p:cNvPr id="363" name="Rectangle 363"/>
          <p:cNvSpPr/>
          <p:nvPr/>
        </p:nvSpPr>
        <p:spPr>
          <a:xfrm rot="0" flipH="0" flipV="0">
            <a:off x="574311" y="1196711"/>
            <a:ext cx="7105253" cy="3985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Распределение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резюме в возрасте 14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-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24 по ФО. Россия,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1 кв. 2024</a:t>
            </a:r>
          </a:p>
        </p:txBody>
      </p:sp>
      <p:sp>
        <p:nvSpPr>
          <p:cNvPr id="364" name="Rectangle 364"/>
          <p:cNvSpPr/>
          <p:nvPr/>
        </p:nvSpPr>
        <p:spPr>
          <a:xfrm rot="0" flipH="0" flipV="0">
            <a:off x="8502777" y="6302806"/>
            <a:ext cx="3507486" cy="4486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*Центральный ФО </a:t>
            </a:r>
            <a:r>
              <a:rPr lang="en-US" sz="1200" baseline="0" b="0" i="0" dirty="0" spc="373">
                <a:solidFill>
                  <a:srgbClr val="7F7F7F"/>
                </a:solidFill>
                <a:latin typeface="Tahoma" pitchFamily="0" charset="1"/>
              </a:rPr>
              <a:t>—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без Москвы </a:t>
            </a:r>
          </a:p>
          <a:p>
            <a:pPr marL="0">
              <a:lnSpc>
                <a:spcPts val="1440"/>
              </a:lnSpc>
            </a:pPr>
            <a:r>
              <a:rPr lang="en-US" sz="1164" baseline="0" b="0" i="0" dirty="0" spc="0">
                <a:solidFill>
                  <a:srgbClr val="7F7F7F"/>
                </a:solidFill>
                <a:latin typeface="Tahoma" pitchFamily="0" charset="1"/>
              </a:rPr>
              <a:t>*</a:t>
            </a:r>
            <a:r>
              <a:rPr lang="en-US" sz="1164" baseline="0" b="0" i="0" dirty="0" spc="372">
                <a:solidFill>
                  <a:srgbClr val="7F7F7F"/>
                </a:solidFill>
                <a:latin typeface="Tahoma" pitchFamily="0" charset="1"/>
              </a:rPr>
              <a:t>*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Северо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-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Западный ФО </a:t>
            </a:r>
            <a:r>
              <a:rPr lang="en-US" sz="1200" baseline="0" b="0" i="0" dirty="0" spc="361">
                <a:solidFill>
                  <a:srgbClr val="7F7F7F"/>
                </a:solidFill>
                <a:latin typeface="Tahoma" pitchFamily="0" charset="1"/>
              </a:rPr>
              <a:t>—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без Санкт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-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Петербурга</a:t>
            </a:r>
          </a:p>
        </p:txBody>
      </p:sp>
      <p:sp>
        <p:nvSpPr>
          <p:cNvPr id="365" name="Rectangle 365"/>
          <p:cNvSpPr/>
          <p:nvPr/>
        </p:nvSpPr>
        <p:spPr>
          <a:xfrm rot="0" flipH="0" flipV="0">
            <a:off x="9059796" y="2277865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23%</a:t>
            </a:r>
          </a:p>
        </p:txBody>
      </p:sp>
      <p:sp>
        <p:nvSpPr>
          <p:cNvPr id="366" name="Rectangle 366"/>
          <p:cNvSpPr/>
          <p:nvPr/>
        </p:nvSpPr>
        <p:spPr>
          <a:xfrm rot="0" flipH="0" flipV="0">
            <a:off x="7185244" y="2652134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16%</a:t>
            </a:r>
          </a:p>
        </p:txBody>
      </p:sp>
      <p:sp>
        <p:nvSpPr>
          <p:cNvPr id="367" name="Rectangle 367"/>
          <p:cNvSpPr/>
          <p:nvPr/>
        </p:nvSpPr>
        <p:spPr>
          <a:xfrm rot="0" flipH="0" flipV="0">
            <a:off x="6523900" y="3026402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14%</a:t>
            </a:r>
          </a:p>
        </p:txBody>
      </p:sp>
      <p:sp>
        <p:nvSpPr>
          <p:cNvPr id="368" name="Rectangle 368"/>
          <p:cNvSpPr/>
          <p:nvPr/>
        </p:nvSpPr>
        <p:spPr>
          <a:xfrm rot="0" flipH="0" flipV="0">
            <a:off x="5924250" y="3400671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11%</a:t>
            </a:r>
          </a:p>
        </p:txBody>
      </p:sp>
      <p:sp>
        <p:nvSpPr>
          <p:cNvPr id="369" name="Rectangle 369"/>
          <p:cNvSpPr/>
          <p:nvPr/>
        </p:nvSpPr>
        <p:spPr>
          <a:xfrm rot="0" flipH="0" flipV="0">
            <a:off x="5738096" y="3774939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11%</a:t>
            </a:r>
          </a:p>
        </p:txBody>
      </p:sp>
      <p:sp>
        <p:nvSpPr>
          <p:cNvPr id="370" name="Rectangle 370"/>
          <p:cNvSpPr/>
          <p:nvPr/>
        </p:nvSpPr>
        <p:spPr>
          <a:xfrm rot="0" flipH="0" flipV="0">
            <a:off x="5100823" y="4149207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8%</a:t>
            </a:r>
          </a:p>
        </p:txBody>
      </p:sp>
      <p:sp>
        <p:nvSpPr>
          <p:cNvPr id="371" name="Rectangle 371"/>
          <p:cNvSpPr/>
          <p:nvPr/>
        </p:nvSpPr>
        <p:spPr>
          <a:xfrm rot="0" flipH="0" flipV="0">
            <a:off x="4908964" y="4523476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8%</a:t>
            </a:r>
          </a:p>
        </p:txBody>
      </p:sp>
      <p:sp>
        <p:nvSpPr>
          <p:cNvPr id="372" name="Rectangle 372"/>
          <p:cNvSpPr/>
          <p:nvPr/>
        </p:nvSpPr>
        <p:spPr>
          <a:xfrm rot="0" flipH="0" flipV="0">
            <a:off x="3818076" y="4897745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3%</a:t>
            </a:r>
          </a:p>
        </p:txBody>
      </p:sp>
      <p:sp>
        <p:nvSpPr>
          <p:cNvPr id="373" name="Rectangle 373"/>
          <p:cNvSpPr/>
          <p:nvPr/>
        </p:nvSpPr>
        <p:spPr>
          <a:xfrm rot="0" flipH="0" flipV="0">
            <a:off x="3783662" y="5272013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3%</a:t>
            </a:r>
          </a:p>
        </p:txBody>
      </p:sp>
      <p:sp>
        <p:nvSpPr>
          <p:cNvPr id="374" name="Rectangle 374"/>
          <p:cNvSpPr/>
          <p:nvPr/>
        </p:nvSpPr>
        <p:spPr>
          <a:xfrm rot="0" flipH="0" flipV="0">
            <a:off x="3311325" y="5646282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2%</a:t>
            </a:r>
          </a:p>
        </p:txBody>
      </p:sp>
      <p:sp>
        <p:nvSpPr>
          <p:cNvPr id="375" name="Rectangle 375"/>
          <p:cNvSpPr/>
          <p:nvPr/>
        </p:nvSpPr>
        <p:spPr>
          <a:xfrm rot="0" flipH="0" flipV="0">
            <a:off x="1227439" y="2268415"/>
            <a:ext cx="1423878" cy="10594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31985"/>
            <a:r>
              <a:rPr lang="en-US" sz="1403" baseline="0" b="0" i="0" dirty="0" spc="0">
                <a:latin typeface="Tahoma" pitchFamily="0" charset="1"/>
              </a:rPr>
              <a:t>Москва</a:t>
            </a:r>
          </a:p>
          <a:p>
            <a:pPr marL="0">
              <a:lnSpc>
                <a:spcPts val="2946"/>
              </a:lnSpc>
            </a:pPr>
            <a:r>
              <a:rPr lang="en-US" sz="1403" baseline="0" b="0" i="0" dirty="0" spc="0">
                <a:latin typeface="Tahoma" pitchFamily="0" charset="1"/>
              </a:rPr>
              <a:t>Приволжский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6419">
              <a:lnSpc>
                <a:spcPts val="2946"/>
              </a:lnSpc>
            </a:pPr>
            <a:r>
              <a:rPr lang="en-US" sz="1403" baseline="0" b="0" i="0" dirty="0" spc="0">
                <a:latin typeface="Tahoma" pitchFamily="0" charset="1"/>
              </a:rPr>
              <a:t>Центральный</a:t>
            </a:r>
            <a:r>
              <a:rPr lang="en-US" sz="1403" baseline="0" b="0" i="0" dirty="0" spc="-43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</p:txBody>
      </p:sp>
      <p:sp>
        <p:nvSpPr>
          <p:cNvPr id="376" name="Rectangle 376"/>
          <p:cNvSpPr/>
          <p:nvPr/>
        </p:nvSpPr>
        <p:spPr>
          <a:xfrm rot="0" flipH="0" flipV="0">
            <a:off x="761342" y="3391220"/>
            <a:ext cx="1891722" cy="2556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00215"/>
            <a:r>
              <a:rPr lang="en-US" sz="1403" baseline="0" b="0" i="0" dirty="0" spc="0">
                <a:latin typeface="Tahoma" pitchFamily="0" charset="1"/>
              </a:rPr>
              <a:t>Сибирский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503898">
              <a:lnSpc>
                <a:spcPts val="2946"/>
              </a:lnSpc>
            </a:pPr>
            <a:r>
              <a:rPr lang="en-US" sz="1403" baseline="0" b="0" i="0" dirty="0" spc="0">
                <a:latin typeface="Tahoma" pitchFamily="0" charset="1"/>
              </a:rPr>
              <a:t>Санкт</a:t>
            </a:r>
            <a:r>
              <a:rPr lang="en-US" sz="1403" baseline="0" b="0" i="0" dirty="0" spc="0">
                <a:latin typeface="Tahoma" pitchFamily="0" charset="1"/>
              </a:rPr>
              <a:t>-</a:t>
            </a:r>
            <a:r>
              <a:rPr lang="en-US" sz="1403" baseline="0" b="0" i="0" dirty="0" spc="0">
                <a:latin typeface="Tahoma" pitchFamily="0" charset="1"/>
              </a:rPr>
              <a:t>Петербург</a:t>
            </a:r>
          </a:p>
          <a:p>
            <a:pPr marL="721969">
              <a:lnSpc>
                <a:spcPts val="2946"/>
              </a:lnSpc>
            </a:pPr>
            <a:r>
              <a:rPr lang="en-US" sz="1403" baseline="0" b="0" i="0" dirty="0" spc="0">
                <a:latin typeface="Tahoma" pitchFamily="0" charset="1"/>
              </a:rPr>
              <a:t>Уральский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951451">
              <a:lnSpc>
                <a:spcPts val="2946"/>
              </a:lnSpc>
            </a:pPr>
            <a:r>
              <a:rPr lang="en-US" sz="1403" baseline="0" b="0" i="0" dirty="0" spc="0">
                <a:latin typeface="Tahoma" pitchFamily="0" charset="1"/>
              </a:rPr>
              <a:t>Южный ФО</a:t>
            </a:r>
          </a:p>
          <a:p>
            <a:pPr marL="106806">
              <a:lnSpc>
                <a:spcPts val="2946"/>
              </a:lnSpc>
            </a:pPr>
            <a:r>
              <a:rPr lang="en-US" sz="1403" baseline="0" b="0" i="0" dirty="0" spc="0">
                <a:latin typeface="Tahoma" pitchFamily="0" charset="1"/>
              </a:rPr>
              <a:t>Дальневосточ</a:t>
            </a:r>
            <a:r>
              <a:rPr lang="en-US" sz="1403" baseline="0" b="0" i="0" dirty="0" spc="-10">
                <a:latin typeface="Tahoma" pitchFamily="0" charset="1"/>
              </a:rPr>
              <a:t>н</a:t>
            </a:r>
            <a:r>
              <a:rPr lang="en-US" sz="1403" baseline="0" b="0" i="0" dirty="0" spc="0">
                <a:latin typeface="Tahoma" pitchFamily="0" charset="1"/>
              </a:rPr>
              <a:t>ый</a:t>
            </a:r>
            <a:r>
              <a:rPr lang="en-US" sz="1403" baseline="0" b="0" i="0" dirty="0" spc="-43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122675">
              <a:lnSpc>
                <a:spcPts val="2946"/>
              </a:lnSpc>
            </a:pPr>
            <a:r>
              <a:rPr lang="en-US" sz="1403" baseline="0" b="0" i="0" dirty="0" spc="0">
                <a:latin typeface="Tahoma" pitchFamily="0" charset="1"/>
              </a:rPr>
              <a:t>Северо</a:t>
            </a:r>
            <a:r>
              <a:rPr lang="en-US" sz="1403" baseline="0" b="0" i="0" dirty="0" spc="0">
                <a:latin typeface="Tahoma" pitchFamily="0" charset="1"/>
              </a:rPr>
              <a:t>-</a:t>
            </a:r>
            <a:r>
              <a:rPr lang="en-US" sz="1403" baseline="0" b="0" i="0" dirty="0" spc="0">
                <a:latin typeface="Tahoma" pitchFamily="0" charset="1"/>
              </a:rPr>
              <a:t>Западный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0">
              <a:lnSpc>
                <a:spcPts val="2946"/>
              </a:lnSpc>
            </a:pPr>
            <a:r>
              <a:rPr lang="en-US" sz="1403" baseline="0" b="0" i="0" dirty="0" spc="0">
                <a:latin typeface="Tahoma" pitchFamily="0" charset="1"/>
              </a:rPr>
              <a:t>Северо</a:t>
            </a:r>
            <a:r>
              <a:rPr lang="en-US" sz="1403" baseline="0" b="0" i="0" dirty="0" spc="0">
                <a:latin typeface="Tahoma" pitchFamily="0" charset="1"/>
              </a:rPr>
              <a:t>-</a:t>
            </a:r>
            <a:r>
              <a:rPr lang="en-US" sz="1403" baseline="0" b="0" i="0" dirty="0" spc="0">
                <a:latin typeface="Tahoma" pitchFamily="0" charset="1"/>
              </a:rPr>
              <a:t>Кавказский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77" name="Freeform 377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 rot="0" flipH="0" flipV="1">
            <a:off x="326652" y="6422651"/>
            <a:ext cx="234039" cy="233990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 rot="0" flipH="0" flipV="1">
            <a:off x="448351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 rot="0" flipH="0" flipV="1">
            <a:off x="373459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1" name="Picture 291"/>
          <p:cNvPicPr>
            <a:picLocks noChangeAspect="0" noChangeArrowheads="1"/>
          </p:cNvPicPr>
          <p:nvPr/>
        </p:nvPicPr>
        <p:blipFill>
          <a:blip r:embed="rId3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435" y="6297169"/>
            <a:ext cx="731519" cy="483108"/>
          </a:xfrm>
          <a:prstGeom prst="rect">
            <a:avLst/>
          </a:prstGeom>
          <a:noFill/>
          <a:extLst/>
        </p:spPr>
      </p:pic>
      <p:pic>
        <p:nvPicPr>
          <p:cNvPr id="382" name="Picture 113"/>
          <p:cNvPicPr>
            <a:picLocks noChangeAspect="0" noChangeArrowheads="1"/>
          </p:cNvPicPr>
          <p:nvPr/>
        </p:nvPicPr>
        <p:blipFill>
          <a:blip r:embed="rId3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027" y="6216396"/>
            <a:ext cx="1080515" cy="431291"/>
          </a:xfrm>
          <a:prstGeom prst="rect">
            <a:avLst/>
          </a:prstGeom>
          <a:noFill/>
          <a:extLst/>
        </p:spPr>
      </p:pic>
      <p:pic>
        <p:nvPicPr>
          <p:cNvPr id="383" name="Picture 383"/>
          <p:cNvPicPr>
            <a:picLocks noChangeAspect="0" noChangeArrowheads="1"/>
          </p:cNvPicPr>
          <p:nvPr/>
        </p:nvPicPr>
        <p:blipFill>
          <a:blip r:embed="rId3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24760" y="2066049"/>
            <a:ext cx="2808223" cy="3986263"/>
          </a:xfrm>
          <a:prstGeom prst="rect">
            <a:avLst/>
          </a:prstGeom>
          <a:noFill/>
          <a:extLst/>
        </p:spPr>
      </p:pic>
      <p:sp>
        <p:nvSpPr>
          <p:cNvPr id="384" name="Freeform 384"/>
          <p:cNvSpPr/>
          <p:nvPr/>
        </p:nvSpPr>
        <p:spPr>
          <a:xfrm rot="0" flipH="0" flipV="0">
            <a:off x="2429606" y="1893116"/>
            <a:ext cx="719327" cy="15240"/>
          </a:xfrm>
          <a:custGeom>
            <a:pathLst>
              <a:path w="719327" h="15240">
                <a:moveTo>
                  <a:pt x="0" y="0"/>
                </a:moveTo>
                <a:lnTo>
                  <a:pt x="179831" y="0"/>
                </a:lnTo>
                <a:lnTo>
                  <a:pt x="359663" y="0"/>
                </a:lnTo>
                <a:lnTo>
                  <a:pt x="539495" y="0"/>
                </a:lnTo>
                <a:lnTo>
                  <a:pt x="719327" y="0"/>
                </a:lnTo>
                <a:lnTo>
                  <a:pt x="719327" y="15240"/>
                </a:lnTo>
                <a:lnTo>
                  <a:pt x="539495" y="15240"/>
                </a:lnTo>
                <a:lnTo>
                  <a:pt x="359663" y="15240"/>
                </a:lnTo>
                <a:lnTo>
                  <a:pt x="179831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1919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 rot="0" flipH="0" flipV="0">
            <a:off x="9036048" y="1898102"/>
            <a:ext cx="589787" cy="15240"/>
          </a:xfrm>
          <a:custGeom>
            <a:pathLst>
              <a:path w="589787" h="15240">
                <a:moveTo>
                  <a:pt x="0" y="0"/>
                </a:moveTo>
                <a:lnTo>
                  <a:pt x="147446" y="0"/>
                </a:lnTo>
                <a:lnTo>
                  <a:pt x="294893" y="0"/>
                </a:lnTo>
                <a:lnTo>
                  <a:pt x="442341" y="0"/>
                </a:lnTo>
                <a:lnTo>
                  <a:pt x="589787" y="0"/>
                </a:lnTo>
                <a:lnTo>
                  <a:pt x="589787" y="15240"/>
                </a:lnTo>
                <a:lnTo>
                  <a:pt x="442341" y="15240"/>
                </a:lnTo>
                <a:lnTo>
                  <a:pt x="294893" y="15240"/>
                </a:lnTo>
                <a:lnTo>
                  <a:pt x="147446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1919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6" name="Picture 386"/>
          <p:cNvPicPr>
            <a:picLocks noChangeAspect="0" noChangeArrowheads="1"/>
          </p:cNvPicPr>
          <p:nvPr/>
        </p:nvPicPr>
        <p:blipFill>
          <a:blip r:embed="rId3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76919" y="2061465"/>
            <a:ext cx="3277615" cy="4009135"/>
          </a:xfrm>
          <a:prstGeom prst="rect">
            <a:avLst/>
          </a:prstGeom>
          <a:noFill/>
          <a:extLst/>
        </p:spPr>
      </p:pic>
      <p:sp>
        <p:nvSpPr>
          <p:cNvPr id="387" name="Rectangle 387"/>
          <p:cNvSpPr/>
          <p:nvPr/>
        </p:nvSpPr>
        <p:spPr>
          <a:xfrm rot="0" flipH="0" flipV="0">
            <a:off x="678799" y="129240"/>
            <a:ext cx="10427913" cy="11636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Спрос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и предложение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на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рынке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труда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России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на </a:t>
            </a:r>
          </a:p>
          <a:p>
            <a:pPr marL="0">
              <a:lnSpc>
                <a:spcPts val="3457"/>
              </a:lnSpc>
            </a:pP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молодых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«синих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воротничков»</a:t>
            </a:r>
          </a:p>
        </p:txBody>
      </p:sp>
      <p:sp>
        <p:nvSpPr>
          <p:cNvPr id="388" name="Rectangle 388"/>
          <p:cNvSpPr/>
          <p:nvPr/>
        </p:nvSpPr>
        <p:spPr>
          <a:xfrm rot="0" flipH="0" flipV="0">
            <a:off x="11722657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12</a:t>
            </a:r>
          </a:p>
        </p:txBody>
      </p:sp>
      <p:sp>
        <p:nvSpPr>
          <p:cNvPr id="389" name="Rectangle 389"/>
          <p:cNvSpPr/>
          <p:nvPr/>
        </p:nvSpPr>
        <p:spPr>
          <a:xfrm rot="0" flipH="0" flipV="0">
            <a:off x="678022" y="1172906"/>
            <a:ext cx="10066149" cy="6729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Процент от общего количества вакансий для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молодых «синих воротничков» и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резюме «синих </a:t>
            </a:r>
          </a:p>
          <a:p>
            <a:pPr marL="0">
              <a:lnSpc>
                <a:spcPts val="2160"/>
              </a:lnSpc>
            </a:pP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воротничков» в возрасте 14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-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2</a:t>
            </a:r>
            <a:r>
              <a:rPr lang="en-US" sz="1800" baseline="0" b="0" i="0" dirty="0" spc="-10">
                <a:solidFill>
                  <a:srgbClr val="191A1D"/>
                </a:solidFill>
                <a:latin typeface="Tahoma" pitchFamily="0" charset="1"/>
              </a:rPr>
              <a:t>4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, 1 кв. 2024 г.</a:t>
            </a:r>
          </a:p>
        </p:txBody>
      </p:sp>
      <p:sp>
        <p:nvSpPr>
          <p:cNvPr id="390" name="Rectangle 390"/>
          <p:cNvSpPr/>
          <p:nvPr/>
        </p:nvSpPr>
        <p:spPr>
          <a:xfrm rot="0" flipH="0" flipV="0">
            <a:off x="8502777" y="6302806"/>
            <a:ext cx="3507486" cy="4486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*Центральный ФО </a:t>
            </a:r>
            <a:r>
              <a:rPr lang="en-US" sz="1200" baseline="0" b="0" i="0" dirty="0" spc="373">
                <a:solidFill>
                  <a:srgbClr val="7F7F7F"/>
                </a:solidFill>
                <a:latin typeface="Tahoma" pitchFamily="0" charset="1"/>
              </a:rPr>
              <a:t>—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без Москвы </a:t>
            </a:r>
          </a:p>
          <a:p>
            <a:pPr marL="0">
              <a:lnSpc>
                <a:spcPts val="1440"/>
              </a:lnSpc>
            </a:pPr>
            <a:r>
              <a:rPr lang="en-US" sz="1164" baseline="0" b="0" i="0" dirty="0" spc="0">
                <a:solidFill>
                  <a:srgbClr val="7F7F7F"/>
                </a:solidFill>
                <a:latin typeface="Tahoma" pitchFamily="0" charset="1"/>
              </a:rPr>
              <a:t>*</a:t>
            </a:r>
            <a:r>
              <a:rPr lang="en-US" sz="1164" baseline="0" b="0" i="0" dirty="0" spc="372">
                <a:solidFill>
                  <a:srgbClr val="7F7F7F"/>
                </a:solidFill>
                <a:latin typeface="Tahoma" pitchFamily="0" charset="1"/>
              </a:rPr>
              <a:t>*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Северо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-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Западный ФО </a:t>
            </a:r>
            <a:r>
              <a:rPr lang="en-US" sz="1200" baseline="0" b="0" i="0" dirty="0" spc="361">
                <a:solidFill>
                  <a:srgbClr val="7F7F7F"/>
                </a:solidFill>
                <a:latin typeface="Tahoma" pitchFamily="0" charset="1"/>
              </a:rPr>
              <a:t>—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без Санкт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-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Петербурга</a:t>
            </a:r>
          </a:p>
        </p:txBody>
      </p:sp>
      <p:sp>
        <p:nvSpPr>
          <p:cNvPr id="391" name="Rectangle 391"/>
          <p:cNvSpPr/>
          <p:nvPr/>
        </p:nvSpPr>
        <p:spPr>
          <a:xfrm rot="0" flipH="0" flipV="0">
            <a:off x="5396759" y="2050187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20%</a:t>
            </a:r>
          </a:p>
        </p:txBody>
      </p:sp>
      <p:sp>
        <p:nvSpPr>
          <p:cNvPr id="392" name="Rectangle 392"/>
          <p:cNvSpPr/>
          <p:nvPr/>
        </p:nvSpPr>
        <p:spPr>
          <a:xfrm rot="0" flipH="0" flipV="0">
            <a:off x="5177083" y="2459939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19%</a:t>
            </a:r>
          </a:p>
        </p:txBody>
      </p:sp>
      <p:sp>
        <p:nvSpPr>
          <p:cNvPr id="393" name="Rectangle 393"/>
          <p:cNvSpPr/>
          <p:nvPr/>
        </p:nvSpPr>
        <p:spPr>
          <a:xfrm rot="0" flipH="0" flipV="0">
            <a:off x="4460642" y="2869691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14%</a:t>
            </a:r>
          </a:p>
        </p:txBody>
      </p:sp>
      <p:sp>
        <p:nvSpPr>
          <p:cNvPr id="394" name="Rectangle 394"/>
          <p:cNvSpPr/>
          <p:nvPr/>
        </p:nvSpPr>
        <p:spPr>
          <a:xfrm rot="0" flipH="0" flipV="0">
            <a:off x="4153417" y="3279443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11%</a:t>
            </a:r>
          </a:p>
        </p:txBody>
      </p:sp>
      <p:sp>
        <p:nvSpPr>
          <p:cNvPr id="395" name="Rectangle 395"/>
          <p:cNvSpPr/>
          <p:nvPr/>
        </p:nvSpPr>
        <p:spPr>
          <a:xfrm rot="0" flipH="0" flipV="0">
            <a:off x="3984203" y="3689194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10%</a:t>
            </a:r>
          </a:p>
        </p:txBody>
      </p:sp>
      <p:sp>
        <p:nvSpPr>
          <p:cNvPr id="396" name="Rectangle 396"/>
          <p:cNvSpPr/>
          <p:nvPr/>
        </p:nvSpPr>
        <p:spPr>
          <a:xfrm rot="0" flipH="0" flipV="0">
            <a:off x="3782893" y="4098946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9%</a:t>
            </a:r>
          </a:p>
        </p:txBody>
      </p:sp>
      <p:sp>
        <p:nvSpPr>
          <p:cNvPr id="397" name="Rectangle 397"/>
          <p:cNvSpPr/>
          <p:nvPr/>
        </p:nvSpPr>
        <p:spPr>
          <a:xfrm rot="0" flipH="0" flipV="0">
            <a:off x="3756147" y="4508698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8%</a:t>
            </a:r>
          </a:p>
        </p:txBody>
      </p:sp>
      <p:sp>
        <p:nvSpPr>
          <p:cNvPr id="398" name="Rectangle 398"/>
          <p:cNvSpPr/>
          <p:nvPr/>
        </p:nvSpPr>
        <p:spPr>
          <a:xfrm rot="0" flipH="0" flipV="0">
            <a:off x="3295756" y="4918450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5%</a:t>
            </a:r>
          </a:p>
        </p:txBody>
      </p:sp>
      <p:sp>
        <p:nvSpPr>
          <p:cNvPr id="399" name="Rectangle 399"/>
          <p:cNvSpPr/>
          <p:nvPr/>
        </p:nvSpPr>
        <p:spPr>
          <a:xfrm rot="0" flipH="0" flipV="0">
            <a:off x="2992989" y="5328201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3%</a:t>
            </a:r>
          </a:p>
        </p:txBody>
      </p:sp>
      <p:sp>
        <p:nvSpPr>
          <p:cNvPr id="400" name="Rectangle 400"/>
          <p:cNvSpPr/>
          <p:nvPr/>
        </p:nvSpPr>
        <p:spPr>
          <a:xfrm rot="0" flipH="0" flipV="0">
            <a:off x="2807014" y="5737953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1%</a:t>
            </a:r>
          </a:p>
        </p:txBody>
      </p:sp>
      <p:sp>
        <p:nvSpPr>
          <p:cNvPr id="401" name="Rectangle 401"/>
          <p:cNvSpPr/>
          <p:nvPr/>
        </p:nvSpPr>
        <p:spPr>
          <a:xfrm rot="0" flipH="0" flipV="0">
            <a:off x="947796" y="2040737"/>
            <a:ext cx="1423432" cy="720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419"/>
            <a:r>
              <a:rPr lang="en-US" sz="1403" baseline="0" b="0" i="0" dirty="0" spc="0">
                <a:latin typeface="Tahoma" pitchFamily="0" charset="1"/>
              </a:rPr>
              <a:t>Центральный</a:t>
            </a:r>
            <a:r>
              <a:rPr lang="en-US" sz="1403" baseline="0" b="0" i="0" dirty="0" spc="-43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0">
              <a:lnSpc>
                <a:spcPts val="3226"/>
              </a:lnSpc>
            </a:pPr>
            <a:r>
              <a:rPr lang="en-US" sz="1403" baseline="0" b="0" i="0" dirty="0" spc="0">
                <a:latin typeface="Tahoma" pitchFamily="0" charset="1"/>
              </a:rPr>
              <a:t>Приволжский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</p:txBody>
      </p:sp>
      <p:sp>
        <p:nvSpPr>
          <p:cNvPr id="402" name="Rectangle 402"/>
          <p:cNvSpPr/>
          <p:nvPr/>
        </p:nvSpPr>
        <p:spPr>
          <a:xfrm rot="0" flipH="0" flipV="0">
            <a:off x="1180310" y="2860240"/>
            <a:ext cx="1191186" cy="1130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99293"/>
            <a:r>
              <a:rPr lang="en-US" sz="1403" baseline="0" b="0" i="0" dirty="0" spc="0">
                <a:latin typeface="Tahoma" pitchFamily="0" charset="1"/>
              </a:rPr>
              <a:t>Москва</a:t>
            </a:r>
          </a:p>
          <a:p>
            <a:pPr marL="0">
              <a:lnSpc>
                <a:spcPts val="3226"/>
              </a:lnSpc>
            </a:pPr>
            <a:r>
              <a:rPr lang="en-US" sz="1403" baseline="0" b="0" i="0" dirty="0" spc="0">
                <a:latin typeface="Tahoma" pitchFamily="0" charset="1"/>
              </a:rPr>
              <a:t>Сибирский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21575">
              <a:lnSpc>
                <a:spcPts val="3226"/>
              </a:lnSpc>
            </a:pPr>
            <a:r>
              <a:rPr lang="en-US" sz="1403" baseline="0" b="0" i="0" dirty="0" spc="0">
                <a:latin typeface="Tahoma" pitchFamily="0" charset="1"/>
              </a:rPr>
              <a:t>Уральский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</p:txBody>
      </p:sp>
      <p:sp>
        <p:nvSpPr>
          <p:cNvPr id="403" name="Rectangle 403"/>
          <p:cNvSpPr/>
          <p:nvPr/>
        </p:nvSpPr>
        <p:spPr>
          <a:xfrm rot="0" flipH="0" flipV="0">
            <a:off x="479738" y="4089496"/>
            <a:ext cx="1892150" cy="19499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53056"/>
            <a:r>
              <a:rPr lang="en-US" sz="1403" baseline="0" b="0" i="0" dirty="0" spc="0">
                <a:latin typeface="Tahoma" pitchFamily="0" charset="1"/>
              </a:rPr>
              <a:t>Южный ФО</a:t>
            </a:r>
          </a:p>
          <a:p>
            <a:pPr marL="504255">
              <a:lnSpc>
                <a:spcPts val="3226"/>
              </a:lnSpc>
            </a:pPr>
            <a:r>
              <a:rPr lang="en-US" sz="1403" baseline="0" b="0" i="0" dirty="0" spc="0">
                <a:latin typeface="Tahoma" pitchFamily="0" charset="1"/>
              </a:rPr>
              <a:t>Санкт</a:t>
            </a:r>
            <a:r>
              <a:rPr lang="en-US" sz="1403" baseline="0" b="0" i="0" dirty="0" spc="0">
                <a:latin typeface="Tahoma" pitchFamily="0" charset="1"/>
              </a:rPr>
              <a:t>-</a:t>
            </a:r>
            <a:r>
              <a:rPr lang="en-US" sz="1403" baseline="0" b="0" i="0" dirty="0" spc="0">
                <a:latin typeface="Tahoma" pitchFamily="0" charset="1"/>
              </a:rPr>
              <a:t>Петербург</a:t>
            </a:r>
          </a:p>
          <a:p>
            <a:pPr marL="124280">
              <a:lnSpc>
                <a:spcPts val="3226"/>
              </a:lnSpc>
            </a:pPr>
            <a:r>
              <a:rPr lang="en-US" sz="1403" baseline="0" b="0" i="0" dirty="0" spc="0">
                <a:latin typeface="Tahoma" pitchFamily="0" charset="1"/>
              </a:rPr>
              <a:t>Северо</a:t>
            </a:r>
            <a:r>
              <a:rPr lang="en-US" sz="1403" baseline="0" b="0" i="0" dirty="0" spc="0">
                <a:latin typeface="Tahoma" pitchFamily="0" charset="1"/>
              </a:rPr>
              <a:t>-</a:t>
            </a:r>
            <a:r>
              <a:rPr lang="en-US" sz="1403" baseline="0" b="0" i="0" dirty="0" spc="0">
                <a:latin typeface="Tahoma" pitchFamily="0" charset="1"/>
              </a:rPr>
              <a:t>Западный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108411">
              <a:lnSpc>
                <a:spcPts val="3226"/>
              </a:lnSpc>
            </a:pPr>
            <a:r>
              <a:rPr lang="en-US" sz="1403" baseline="0" b="0" i="0" dirty="0" spc="0">
                <a:latin typeface="Tahoma" pitchFamily="0" charset="1"/>
              </a:rPr>
              <a:t>Дальневосточ</a:t>
            </a:r>
            <a:r>
              <a:rPr lang="en-US" sz="1403" baseline="0" b="0" i="0" dirty="0" spc="-10">
                <a:latin typeface="Tahoma" pitchFamily="0" charset="1"/>
              </a:rPr>
              <a:t>н</a:t>
            </a:r>
            <a:r>
              <a:rPr lang="en-US" sz="1403" baseline="0" b="0" i="0" dirty="0" spc="0">
                <a:latin typeface="Tahoma" pitchFamily="0" charset="1"/>
              </a:rPr>
              <a:t>ый</a:t>
            </a:r>
            <a:r>
              <a:rPr lang="en-US" sz="1403" baseline="0" b="0" i="0" dirty="0" spc="-43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0">
              <a:lnSpc>
                <a:spcPts val="3226"/>
              </a:lnSpc>
            </a:pPr>
            <a:r>
              <a:rPr lang="en-US" sz="1403" baseline="0" b="0" i="0" dirty="0" spc="0">
                <a:latin typeface="Tahoma" pitchFamily="0" charset="1"/>
              </a:rPr>
              <a:t>Северо</a:t>
            </a:r>
            <a:r>
              <a:rPr lang="en-US" sz="1403" baseline="0" b="0" i="0" dirty="0" spc="0">
                <a:latin typeface="Tahoma" pitchFamily="0" charset="1"/>
              </a:rPr>
              <a:t>-</a:t>
            </a:r>
            <a:r>
              <a:rPr lang="en-US" sz="1403" baseline="0" b="0" i="0" dirty="0" spc="0">
                <a:latin typeface="Tahoma" pitchFamily="0" charset="1"/>
              </a:rPr>
              <a:t>Кавказский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</p:txBody>
      </p:sp>
      <p:sp>
        <p:nvSpPr>
          <p:cNvPr id="404" name="Rectangle 404"/>
          <p:cNvSpPr/>
          <p:nvPr/>
        </p:nvSpPr>
        <p:spPr>
          <a:xfrm rot="0" flipH="0" flipV="0">
            <a:off x="2429606" y="1671771"/>
            <a:ext cx="7195620" cy="266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606441" algn="l"/>
              </a:tabLst>
            </a:pPr>
            <a:r>
              <a:rPr lang="en-US" sz="1200" baseline="0" b="1" i="0" dirty="0" spc="0">
                <a:solidFill>
                  <a:srgbClr val="19191D"/>
                </a:solidFill>
                <a:latin typeface="Arial" pitchFamily="0" charset="1"/>
              </a:rPr>
              <a:t>Вакансии	</a:t>
            </a:r>
            <a:r>
              <a:rPr lang="en-US" sz="1818" baseline="-3270" b="1" i="0" dirty="0" spc="0">
                <a:solidFill>
                  <a:srgbClr val="19191D"/>
                </a:solidFill>
                <a:latin typeface="Arial" pitchFamily="0" charset="1"/>
              </a:rPr>
              <a:t>Резю</a:t>
            </a:r>
            <a:r>
              <a:rPr lang="en-US" sz="1818" baseline="-3270" b="1" i="0" dirty="0" spc="-11">
                <a:solidFill>
                  <a:srgbClr val="19191D"/>
                </a:solidFill>
                <a:latin typeface="Arial" pitchFamily="0" charset="1"/>
              </a:rPr>
              <a:t>м</a:t>
            </a:r>
            <a:r>
              <a:rPr lang="en-US" sz="1818" baseline="-3270" b="1" i="0" dirty="0" spc="0">
                <a:solidFill>
                  <a:srgbClr val="19191D"/>
                </a:solidFill>
                <a:latin typeface="Arial" pitchFamily="0" charset="1"/>
              </a:rPr>
              <a:t>е</a:t>
            </a:r>
          </a:p>
        </p:txBody>
      </p:sp>
      <p:sp>
        <p:nvSpPr>
          <p:cNvPr id="405" name="Rectangle 405"/>
          <p:cNvSpPr/>
          <p:nvPr/>
        </p:nvSpPr>
        <p:spPr>
          <a:xfrm rot="0" flipH="0" flipV="0">
            <a:off x="11542893" y="2046301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19%</a:t>
            </a:r>
          </a:p>
        </p:txBody>
      </p:sp>
      <p:sp>
        <p:nvSpPr>
          <p:cNvPr id="406" name="Rectangle 406"/>
          <p:cNvSpPr/>
          <p:nvPr/>
        </p:nvSpPr>
        <p:spPr>
          <a:xfrm rot="0" flipH="0" flipV="0">
            <a:off x="11155429" y="2458371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16%</a:t>
            </a:r>
          </a:p>
        </p:txBody>
      </p:sp>
      <p:sp>
        <p:nvSpPr>
          <p:cNvPr id="407" name="Rectangle 407"/>
          <p:cNvSpPr/>
          <p:nvPr/>
        </p:nvSpPr>
        <p:spPr>
          <a:xfrm rot="0" flipH="0" flipV="0">
            <a:off x="10795603" y="2870440"/>
            <a:ext cx="461995" cy="7229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2720"/>
            <a:r>
              <a:rPr lang="en-US" sz="1403" baseline="0" b="0" i="0" dirty="0" spc="0">
                <a:latin typeface="Tahoma" pitchFamily="0" charset="1"/>
              </a:rPr>
              <a:t>14%</a:t>
            </a:r>
          </a:p>
          <a:p>
            <a:pPr marL="0">
              <a:lnSpc>
                <a:spcPts val="3244"/>
              </a:lnSpc>
            </a:pPr>
            <a:r>
              <a:rPr lang="en-US" sz="1403" baseline="0" b="0" i="0" dirty="0" spc="0">
                <a:latin typeface="Tahoma" pitchFamily="0" charset="1"/>
              </a:rPr>
              <a:t>14%</a:t>
            </a:r>
          </a:p>
        </p:txBody>
      </p:sp>
      <p:sp>
        <p:nvSpPr>
          <p:cNvPr id="408" name="Rectangle 408"/>
          <p:cNvSpPr/>
          <p:nvPr/>
        </p:nvSpPr>
        <p:spPr>
          <a:xfrm rot="0" flipH="0" flipV="0">
            <a:off x="10226266" y="3694580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10%</a:t>
            </a:r>
          </a:p>
        </p:txBody>
      </p:sp>
      <p:sp>
        <p:nvSpPr>
          <p:cNvPr id="409" name="Rectangle 409"/>
          <p:cNvSpPr/>
          <p:nvPr/>
        </p:nvSpPr>
        <p:spPr>
          <a:xfrm rot="0" flipH="0" flipV="0">
            <a:off x="10066324" y="4106650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9%</a:t>
            </a:r>
          </a:p>
        </p:txBody>
      </p:sp>
      <p:sp>
        <p:nvSpPr>
          <p:cNvPr id="410" name="Rectangle 410"/>
          <p:cNvSpPr/>
          <p:nvPr/>
        </p:nvSpPr>
        <p:spPr>
          <a:xfrm rot="0" flipH="0" flipV="0">
            <a:off x="9783884" y="4518720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8%</a:t>
            </a:r>
          </a:p>
        </p:txBody>
      </p:sp>
      <p:sp>
        <p:nvSpPr>
          <p:cNvPr id="411" name="Rectangle 411"/>
          <p:cNvSpPr/>
          <p:nvPr/>
        </p:nvSpPr>
        <p:spPr>
          <a:xfrm rot="0" flipH="0" flipV="0">
            <a:off x="9235230" y="4930789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4%</a:t>
            </a:r>
          </a:p>
        </p:txBody>
      </p:sp>
      <p:sp>
        <p:nvSpPr>
          <p:cNvPr id="412" name="Rectangle 412"/>
          <p:cNvSpPr/>
          <p:nvPr/>
        </p:nvSpPr>
        <p:spPr>
          <a:xfrm rot="0" flipH="0" flipV="0">
            <a:off x="9143580" y="5342859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4%</a:t>
            </a:r>
          </a:p>
        </p:txBody>
      </p:sp>
      <p:sp>
        <p:nvSpPr>
          <p:cNvPr id="413" name="Rectangle 413"/>
          <p:cNvSpPr/>
          <p:nvPr/>
        </p:nvSpPr>
        <p:spPr>
          <a:xfrm rot="0" flipH="0" flipV="0">
            <a:off x="8745775" y="5754929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2%</a:t>
            </a:r>
          </a:p>
        </p:txBody>
      </p:sp>
      <p:sp>
        <p:nvSpPr>
          <p:cNvPr id="414" name="Rectangle 414"/>
          <p:cNvSpPr/>
          <p:nvPr/>
        </p:nvSpPr>
        <p:spPr>
          <a:xfrm rot="0" flipH="0" flipV="0">
            <a:off x="6800970" y="2036316"/>
            <a:ext cx="1423699" cy="11350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31806"/>
            <a:r>
              <a:rPr lang="en-US" sz="1403" baseline="0" b="0" i="0" dirty="0" spc="0">
                <a:latin typeface="Tahoma" pitchFamily="0" charset="1"/>
              </a:rPr>
              <a:t>Москва</a:t>
            </a:r>
          </a:p>
          <a:p>
            <a:pPr marL="0">
              <a:lnSpc>
                <a:spcPts val="3244"/>
              </a:lnSpc>
            </a:pPr>
            <a:r>
              <a:rPr lang="en-US" sz="1403" baseline="0" b="0" i="0" dirty="0" spc="0">
                <a:latin typeface="Tahoma" pitchFamily="0" charset="1"/>
              </a:rPr>
              <a:t>Приволжский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6418">
              <a:lnSpc>
                <a:spcPts val="3244"/>
              </a:lnSpc>
            </a:pPr>
            <a:r>
              <a:rPr lang="en-US" sz="1403" baseline="0" b="0" i="0" dirty="0" spc="0">
                <a:latin typeface="Tahoma" pitchFamily="0" charset="1"/>
              </a:rPr>
              <a:t>Центральный</a:t>
            </a:r>
            <a:r>
              <a:rPr lang="en-US" sz="1403" baseline="0" b="0" i="0" dirty="0" spc="-43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</p:txBody>
      </p:sp>
      <p:sp>
        <p:nvSpPr>
          <p:cNvPr id="415" name="Rectangle 415"/>
          <p:cNvSpPr/>
          <p:nvPr/>
        </p:nvSpPr>
        <p:spPr>
          <a:xfrm rot="0" flipH="0" flipV="0">
            <a:off x="6333446" y="3272525"/>
            <a:ext cx="1891793" cy="27833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00215"/>
            <a:r>
              <a:rPr lang="en-US" sz="1403" baseline="0" b="0" i="0" dirty="0" spc="0">
                <a:latin typeface="Tahoma" pitchFamily="0" charset="1"/>
              </a:rPr>
              <a:t>Сибирский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503898">
              <a:lnSpc>
                <a:spcPts val="3244"/>
              </a:lnSpc>
            </a:pPr>
            <a:r>
              <a:rPr lang="en-US" sz="1403" baseline="0" b="0" i="0" dirty="0" spc="0">
                <a:latin typeface="Tahoma" pitchFamily="0" charset="1"/>
              </a:rPr>
              <a:t>Санкт</a:t>
            </a:r>
            <a:r>
              <a:rPr lang="en-US" sz="1403" baseline="0" b="0" i="0" dirty="0" spc="0">
                <a:latin typeface="Tahoma" pitchFamily="0" charset="1"/>
              </a:rPr>
              <a:t>-</a:t>
            </a:r>
            <a:r>
              <a:rPr lang="en-US" sz="1403" baseline="0" b="0" i="0" dirty="0" spc="0">
                <a:latin typeface="Tahoma" pitchFamily="0" charset="1"/>
              </a:rPr>
              <a:t>Петербург</a:t>
            </a:r>
          </a:p>
          <a:p>
            <a:pPr marL="721968">
              <a:lnSpc>
                <a:spcPts val="3244"/>
              </a:lnSpc>
            </a:pPr>
            <a:r>
              <a:rPr lang="en-US" sz="1403" baseline="0" b="0" i="0" dirty="0" spc="0">
                <a:latin typeface="Tahoma" pitchFamily="0" charset="1"/>
              </a:rPr>
              <a:t>Уральский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952877">
              <a:lnSpc>
                <a:spcPts val="3244"/>
              </a:lnSpc>
            </a:pPr>
            <a:r>
              <a:rPr lang="en-US" sz="1403" baseline="0" b="0" i="0" dirty="0" spc="0">
                <a:latin typeface="Tahoma" pitchFamily="0" charset="1"/>
              </a:rPr>
              <a:t>Южный ФО</a:t>
            </a:r>
          </a:p>
          <a:p>
            <a:pPr marL="108232">
              <a:lnSpc>
                <a:spcPts val="3244"/>
              </a:lnSpc>
            </a:pPr>
            <a:r>
              <a:rPr lang="en-US" sz="1403" baseline="0" b="0" i="0" dirty="0" spc="0">
                <a:latin typeface="Tahoma" pitchFamily="0" charset="1"/>
              </a:rPr>
              <a:t>Дальневосточ</a:t>
            </a:r>
            <a:r>
              <a:rPr lang="en-US" sz="1403" baseline="0" b="0" i="0" dirty="0" spc="-10">
                <a:latin typeface="Tahoma" pitchFamily="0" charset="1"/>
              </a:rPr>
              <a:t>н</a:t>
            </a:r>
            <a:r>
              <a:rPr lang="en-US" sz="1403" baseline="0" b="0" i="0" dirty="0" spc="0">
                <a:latin typeface="Tahoma" pitchFamily="0" charset="1"/>
              </a:rPr>
              <a:t>ый</a:t>
            </a:r>
            <a:r>
              <a:rPr lang="en-US" sz="1403" baseline="0" b="0" i="0" dirty="0" spc="-43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124102">
              <a:lnSpc>
                <a:spcPts val="3244"/>
              </a:lnSpc>
            </a:pPr>
            <a:r>
              <a:rPr lang="en-US" sz="1403" baseline="0" b="0" i="0" dirty="0" spc="0">
                <a:latin typeface="Tahoma" pitchFamily="0" charset="1"/>
              </a:rPr>
              <a:t>Северо</a:t>
            </a:r>
            <a:r>
              <a:rPr lang="en-US" sz="1403" baseline="0" b="0" i="0" dirty="0" spc="0">
                <a:latin typeface="Tahoma" pitchFamily="0" charset="1"/>
              </a:rPr>
              <a:t>-</a:t>
            </a:r>
            <a:r>
              <a:rPr lang="en-US" sz="1403" baseline="0" b="0" i="0" dirty="0" spc="0">
                <a:latin typeface="Tahoma" pitchFamily="0" charset="1"/>
              </a:rPr>
              <a:t>Западный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  <a:p>
            <a:pPr marL="0">
              <a:lnSpc>
                <a:spcPts val="3244"/>
              </a:lnSpc>
            </a:pPr>
            <a:r>
              <a:rPr lang="en-US" sz="1403" baseline="0" b="0" i="0" dirty="0" spc="0">
                <a:latin typeface="Tahoma" pitchFamily="0" charset="1"/>
              </a:rPr>
              <a:t>Северо</a:t>
            </a:r>
            <a:r>
              <a:rPr lang="en-US" sz="1403" baseline="0" b="0" i="0" dirty="0" spc="0">
                <a:latin typeface="Tahoma" pitchFamily="0" charset="1"/>
              </a:rPr>
              <a:t>-</a:t>
            </a:r>
            <a:r>
              <a:rPr lang="en-US" sz="1403" baseline="0" b="0" i="0" dirty="0" spc="0">
                <a:latin typeface="Tahoma" pitchFamily="0" charset="1"/>
              </a:rPr>
              <a:t>Кавказский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ФО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16" name="Freeform 416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 rot="0" flipH="0" flipV="1">
            <a:off x="659978" y="5507820"/>
            <a:ext cx="845224" cy="845047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 rot="0" flipH="0" flipV="1">
            <a:off x="1099493" y="5727532"/>
            <a:ext cx="236662" cy="371819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 rot="0" flipH="0" flipV="1">
            <a:off x="829021" y="5727532"/>
            <a:ext cx="236662" cy="371819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0" name="Picture 420"/>
          <p:cNvPicPr>
            <a:picLocks noChangeAspect="0" noChangeArrowheads="1"/>
          </p:cNvPicPr>
          <p:nvPr/>
        </p:nvPicPr>
        <p:blipFill>
          <a:blip r:embed="rId4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39739" y="4256533"/>
            <a:ext cx="4280915" cy="1670304"/>
          </a:xfrm>
          <a:prstGeom prst="rect">
            <a:avLst/>
          </a:prstGeom>
          <a:noFill/>
          <a:extLst/>
        </p:spPr>
      </p:pic>
      <p:pic>
        <p:nvPicPr>
          <p:cNvPr id="421" name="Picture 421"/>
          <p:cNvPicPr>
            <a:picLocks noChangeAspect="0" noChangeArrowheads="1"/>
          </p:cNvPicPr>
          <p:nvPr/>
        </p:nvPicPr>
        <p:blipFill>
          <a:blip r:embed="rId4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39739" y="4892040"/>
            <a:ext cx="6443471" cy="1670304"/>
          </a:xfrm>
          <a:prstGeom prst="rect">
            <a:avLst/>
          </a:prstGeom>
          <a:noFill/>
          <a:extLst/>
        </p:spPr>
      </p:pic>
      <p:sp>
        <p:nvSpPr>
          <p:cNvPr id="422" name="Rectangle 422"/>
          <p:cNvSpPr/>
          <p:nvPr/>
        </p:nvSpPr>
        <p:spPr>
          <a:xfrm rot="0" flipH="0" flipV="0">
            <a:off x="6008052" y="4217950"/>
            <a:ext cx="5458967" cy="19924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0" baseline="0" b="1" i="0" dirty="0" spc="0">
                <a:solidFill>
                  <a:srgbClr val="191B1D"/>
                </a:solidFill>
                <a:latin typeface="Tahoma" pitchFamily="0" charset="1"/>
              </a:rPr>
              <a:t>Спрос</a:t>
            </a:r>
            <a:r>
              <a:rPr lang="en-US" sz="6000" baseline="0" b="1" i="0" dirty="0" spc="-17">
                <a:solidFill>
                  <a:srgbClr val="191B1D"/>
                </a:solidFill>
                <a:latin typeface="Tahoma" pitchFamily="0" charset="1"/>
              </a:rPr>
              <a:t> </a:t>
            </a:r>
            <a:r>
              <a:rPr lang="en-US" sz="6000" baseline="0" b="1" i="0" dirty="0" spc="0">
                <a:solidFill>
                  <a:srgbClr val="191B1D"/>
                </a:solidFill>
                <a:latin typeface="Tahoma" pitchFamily="0" charset="1"/>
              </a:rPr>
              <a:t>и </a:t>
            </a:r>
          </a:p>
          <a:p>
            <a:pPr marL="0">
              <a:lnSpc>
                <a:spcPts val="5004"/>
              </a:lnSpc>
            </a:pPr>
            <a:r>
              <a:rPr lang="en-US" sz="6000" baseline="0" b="1" i="0" dirty="0" spc="0">
                <a:solidFill>
                  <a:srgbClr val="191B1D"/>
                </a:solidFill>
                <a:latin typeface="Tahoma" pitchFamily="0" charset="1"/>
              </a:rPr>
              <a:t>предложение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23" name="Freeform 423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 rot="0" flipH="0" flipV="1">
            <a:off x="326652" y="6422651"/>
            <a:ext cx="234039" cy="233990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 rot="0" flipH="0" flipV="1">
            <a:off x="448351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 rot="0" flipH="0" flipV="1">
            <a:off x="373459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7" name="Picture 291"/>
          <p:cNvPicPr>
            <a:picLocks noChangeAspect="0" noChangeArrowheads="1"/>
          </p:cNvPicPr>
          <p:nvPr/>
        </p:nvPicPr>
        <p:blipFill>
          <a:blip r:embed="rId4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435" y="6297169"/>
            <a:ext cx="731519" cy="483108"/>
          </a:xfrm>
          <a:prstGeom prst="rect">
            <a:avLst/>
          </a:prstGeom>
          <a:noFill/>
          <a:extLst/>
        </p:spPr>
      </p:pic>
      <p:pic>
        <p:nvPicPr>
          <p:cNvPr id="428" name="Picture 113"/>
          <p:cNvPicPr>
            <a:picLocks noChangeAspect="0" noChangeArrowheads="1"/>
          </p:cNvPicPr>
          <p:nvPr/>
        </p:nvPicPr>
        <p:blipFill>
          <a:blip r:embed="rId4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027" y="6216396"/>
            <a:ext cx="1080515" cy="431291"/>
          </a:xfrm>
          <a:prstGeom prst="rect">
            <a:avLst/>
          </a:prstGeom>
          <a:noFill/>
          <a:extLst/>
        </p:spPr>
      </p:pic>
      <p:pic>
        <p:nvPicPr>
          <p:cNvPr id="429" name="Picture 429"/>
          <p:cNvPicPr>
            <a:picLocks noChangeAspect="0" noChangeArrowheads="1"/>
          </p:cNvPicPr>
          <p:nvPr/>
        </p:nvPicPr>
        <p:blipFill>
          <a:blip r:embed="rId4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4335" y="1994409"/>
            <a:ext cx="1966976" cy="3995419"/>
          </a:xfrm>
          <a:prstGeom prst="rect">
            <a:avLst/>
          </a:prstGeom>
          <a:noFill/>
          <a:extLst/>
        </p:spPr>
      </p:pic>
      <p:pic>
        <p:nvPicPr>
          <p:cNvPr id="430" name="Picture 430"/>
          <p:cNvPicPr>
            <a:picLocks noChangeAspect="0" noChangeArrowheads="1"/>
          </p:cNvPicPr>
          <p:nvPr/>
        </p:nvPicPr>
        <p:blipFill>
          <a:blip r:embed="rId4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01631" y="1994408"/>
            <a:ext cx="432307" cy="3992372"/>
          </a:xfrm>
          <a:prstGeom prst="rect">
            <a:avLst/>
          </a:prstGeom>
          <a:noFill/>
          <a:extLst/>
        </p:spPr>
      </p:pic>
      <p:sp>
        <p:nvSpPr>
          <p:cNvPr id="431" name="Rectangle 431"/>
          <p:cNvSpPr/>
          <p:nvPr/>
        </p:nvSpPr>
        <p:spPr>
          <a:xfrm rot="0" flipH="0" flipV="0">
            <a:off x="678799" y="129240"/>
            <a:ext cx="10910749" cy="11636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Топ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-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10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наиболее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и наименее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востребованных </a:t>
            </a:r>
          </a:p>
          <a:p>
            <a:pPr marL="0">
              <a:lnSpc>
                <a:spcPts val="3457"/>
              </a:lnSpc>
            </a:pP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профотрасле</a:t>
            </a:r>
            <a:r>
              <a:rPr lang="en-US" sz="3204" baseline="0" b="1" i="0" dirty="0" spc="900">
                <a:solidFill>
                  <a:srgbClr val="19191D"/>
                </a:solidFill>
                <a:latin typeface="Tahoma" pitchFamily="0" charset="1"/>
              </a:rPr>
              <a:t>й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для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молодых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специалис</a:t>
            </a:r>
            <a:r>
              <a:rPr lang="en-US" sz="3204" baseline="0" b="1" i="0" dirty="0" spc="-13">
                <a:solidFill>
                  <a:srgbClr val="19191D"/>
                </a:solidFill>
                <a:latin typeface="Tahoma" pitchFamily="0" charset="1"/>
              </a:rPr>
              <a:t>т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ов.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Россия </a:t>
            </a:r>
          </a:p>
        </p:txBody>
      </p:sp>
      <p:sp>
        <p:nvSpPr>
          <p:cNvPr id="432" name="Rectangle 432"/>
          <p:cNvSpPr/>
          <p:nvPr/>
        </p:nvSpPr>
        <p:spPr>
          <a:xfrm rot="0" flipH="0" flipV="0">
            <a:off x="11722657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14</a:t>
            </a:r>
          </a:p>
        </p:txBody>
      </p:sp>
      <p:sp>
        <p:nvSpPr>
          <p:cNvPr id="433" name="Rectangle 433"/>
          <p:cNvSpPr/>
          <p:nvPr/>
        </p:nvSpPr>
        <p:spPr>
          <a:xfrm rot="0" flipH="0" flipV="0">
            <a:off x="678022" y="1172906"/>
            <a:ext cx="7488639" cy="3985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Процент от общего количества вакансий для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молодежи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в 1 кв. 2024 г.</a:t>
            </a:r>
          </a:p>
        </p:txBody>
      </p:sp>
      <p:sp>
        <p:nvSpPr>
          <p:cNvPr id="434" name="Rectangle 434"/>
          <p:cNvSpPr/>
          <p:nvPr/>
        </p:nvSpPr>
        <p:spPr>
          <a:xfrm rot="0" flipH="0" flipV="0">
            <a:off x="5733945" y="1978703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25%</a:t>
            </a:r>
          </a:p>
        </p:txBody>
      </p:sp>
      <p:sp>
        <p:nvSpPr>
          <p:cNvPr id="435" name="Rectangle 435"/>
          <p:cNvSpPr/>
          <p:nvPr/>
        </p:nvSpPr>
        <p:spPr>
          <a:xfrm rot="0" flipH="0" flipV="0">
            <a:off x="5058336" y="2389524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16%</a:t>
            </a:r>
          </a:p>
        </p:txBody>
      </p:sp>
      <p:sp>
        <p:nvSpPr>
          <p:cNvPr id="436" name="Rectangle 436"/>
          <p:cNvSpPr/>
          <p:nvPr/>
        </p:nvSpPr>
        <p:spPr>
          <a:xfrm rot="0" flipH="0" flipV="0">
            <a:off x="4926567" y="2800346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15%</a:t>
            </a:r>
          </a:p>
        </p:txBody>
      </p:sp>
      <p:sp>
        <p:nvSpPr>
          <p:cNvPr id="437" name="Rectangle 437"/>
          <p:cNvSpPr/>
          <p:nvPr/>
        </p:nvSpPr>
        <p:spPr>
          <a:xfrm rot="0" flipH="0" flipV="0">
            <a:off x="4797294" y="3211168"/>
            <a:ext cx="3692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13%</a:t>
            </a:r>
          </a:p>
        </p:txBody>
      </p:sp>
      <p:sp>
        <p:nvSpPr>
          <p:cNvPr id="438" name="Rectangle 438"/>
          <p:cNvSpPr/>
          <p:nvPr/>
        </p:nvSpPr>
        <p:spPr>
          <a:xfrm rot="0" flipH="0" flipV="0">
            <a:off x="4567276" y="3621989"/>
            <a:ext cx="459320" cy="721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0045"/>
            <a:r>
              <a:rPr lang="en-US" sz="1403" baseline="0" b="0" i="0" dirty="0" spc="0">
                <a:latin typeface="Tahoma" pitchFamily="0" charset="1"/>
              </a:rPr>
              <a:t>11%</a:t>
            </a:r>
          </a:p>
          <a:p>
            <a:pPr marL="0">
              <a:lnSpc>
                <a:spcPts val="3234"/>
              </a:lnSpc>
            </a:pPr>
            <a:r>
              <a:rPr lang="en-US" sz="1403" baseline="0" b="0" i="0" dirty="0" spc="0">
                <a:latin typeface="Tahoma" pitchFamily="0" charset="1"/>
              </a:rPr>
              <a:t>10%</a:t>
            </a:r>
          </a:p>
        </p:txBody>
      </p:sp>
      <p:sp>
        <p:nvSpPr>
          <p:cNvPr id="439" name="Rectangle 439"/>
          <p:cNvSpPr/>
          <p:nvPr/>
        </p:nvSpPr>
        <p:spPr>
          <a:xfrm rot="0" flipH="0" flipV="0">
            <a:off x="4271107" y="4443632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6%</a:t>
            </a:r>
          </a:p>
        </p:txBody>
      </p:sp>
      <p:sp>
        <p:nvSpPr>
          <p:cNvPr id="440" name="Rectangle 440"/>
          <p:cNvSpPr/>
          <p:nvPr/>
        </p:nvSpPr>
        <p:spPr>
          <a:xfrm rot="0" flipH="0" flipV="0">
            <a:off x="4065696" y="4854454"/>
            <a:ext cx="296347" cy="721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606"/>
            <a:r>
              <a:rPr lang="en-US" sz="1403" baseline="0" b="0" i="0" dirty="0" spc="0">
                <a:latin typeface="Tahoma" pitchFamily="0" charset="1"/>
              </a:rPr>
              <a:t>4%</a:t>
            </a:r>
          </a:p>
          <a:p>
            <a:pPr marL="0">
              <a:lnSpc>
                <a:spcPts val="3234"/>
              </a:lnSpc>
            </a:pPr>
            <a:r>
              <a:rPr lang="en-US" sz="1403" baseline="0" b="0" i="0" dirty="0" spc="0">
                <a:latin typeface="Tahoma" pitchFamily="0" charset="1"/>
              </a:rPr>
              <a:t>4%</a:t>
            </a:r>
          </a:p>
        </p:txBody>
      </p:sp>
      <p:sp>
        <p:nvSpPr>
          <p:cNvPr id="441" name="Rectangle 441"/>
          <p:cNvSpPr/>
          <p:nvPr/>
        </p:nvSpPr>
        <p:spPr>
          <a:xfrm rot="0" flipH="0" flipV="0">
            <a:off x="4012560" y="5676097"/>
            <a:ext cx="271741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3%</a:t>
            </a:r>
          </a:p>
        </p:txBody>
      </p:sp>
      <p:sp>
        <p:nvSpPr>
          <p:cNvPr id="442" name="Rectangle 442"/>
          <p:cNvSpPr/>
          <p:nvPr/>
        </p:nvSpPr>
        <p:spPr>
          <a:xfrm rot="0" flipH="0" flipV="0">
            <a:off x="716537" y="1970322"/>
            <a:ext cx="2836666" cy="721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Продажи, обслуживание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клиентов</a:t>
            </a:r>
          </a:p>
          <a:p>
            <a:pPr marL="1181825">
              <a:lnSpc>
                <a:spcPts val="3234"/>
              </a:lnSpc>
            </a:pPr>
            <a:r>
              <a:rPr lang="en-US" sz="1403" baseline="0" b="0" i="0" dirty="0" spc="0">
                <a:latin typeface="Tahoma" pitchFamily="0" charset="1"/>
              </a:rPr>
              <a:t>Розничная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торговля</a:t>
            </a:r>
          </a:p>
        </p:txBody>
      </p:sp>
      <p:sp>
        <p:nvSpPr>
          <p:cNvPr id="443" name="Rectangle 443"/>
          <p:cNvSpPr/>
          <p:nvPr/>
        </p:nvSpPr>
        <p:spPr>
          <a:xfrm rot="0" flipH="0" flipV="0">
            <a:off x="810683" y="2791965"/>
            <a:ext cx="2884487" cy="721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08681"/>
            <a:r>
              <a:rPr lang="en-US" sz="1403" baseline="0" b="0" i="0" dirty="0" spc="0">
                <a:latin typeface="Tahoma" pitchFamily="0" charset="1"/>
              </a:rPr>
              <a:t>Домашний,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обслуживающи</a:t>
            </a:r>
            <a:r>
              <a:rPr lang="en-US" sz="1403" baseline="0" b="0" i="0" dirty="0" spc="-10">
                <a:latin typeface="Tahoma" pitchFamily="0" charset="1"/>
              </a:rPr>
              <a:t>й</a:t>
            </a:r>
            <a:r>
              <a:rPr lang="en-US" sz="1403" baseline="0" b="0" i="0" dirty="0" spc="0">
                <a:latin typeface="Tahoma" pitchFamily="0" charset="1"/>
              </a:rPr>
              <a:t>…</a:t>
            </a:r>
          </a:p>
          <a:p>
            <a:pPr marL="0">
              <a:lnSpc>
                <a:spcPts val="3234"/>
              </a:lnSpc>
            </a:pPr>
            <a:r>
              <a:rPr lang="en-US" sz="1403" baseline="0" b="0" i="0" dirty="0" spc="0">
                <a:latin typeface="Tahoma" pitchFamily="0" charset="1"/>
              </a:rPr>
              <a:t>Транспорт,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логистика,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перевозки</a:t>
            </a:r>
          </a:p>
        </p:txBody>
      </p:sp>
      <p:sp>
        <p:nvSpPr>
          <p:cNvPr id="444" name="Rectangle 444"/>
          <p:cNvSpPr/>
          <p:nvPr/>
        </p:nvSpPr>
        <p:spPr>
          <a:xfrm rot="0" flipH="0" flipV="0">
            <a:off x="1012528" y="3613609"/>
            <a:ext cx="2539979" cy="15433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39615"/>
            <a:r>
              <a:rPr lang="en-US" sz="1403" baseline="0" b="0" i="0" dirty="0" spc="0">
                <a:latin typeface="Tahoma" pitchFamily="0" charset="1"/>
              </a:rPr>
              <a:t>Административны</a:t>
            </a:r>
            <a:r>
              <a:rPr lang="en-US" sz="1403" baseline="0" b="0" i="0" dirty="0" spc="-10">
                <a:latin typeface="Tahoma" pitchFamily="0" charset="1"/>
              </a:rPr>
              <a:t>й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персонал</a:t>
            </a:r>
          </a:p>
          <a:p>
            <a:pPr marL="1034543">
              <a:lnSpc>
                <a:spcPts val="3234"/>
              </a:lnSpc>
            </a:pPr>
            <a:r>
              <a:rPr lang="en-US" sz="1403" baseline="0" b="0" i="0" dirty="0" spc="0">
                <a:latin typeface="Tahoma" pitchFamily="0" charset="1"/>
              </a:rPr>
              <a:t>Рабочий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персонал</a:t>
            </a:r>
          </a:p>
          <a:p>
            <a:pPr marL="0">
              <a:lnSpc>
                <a:spcPts val="3234"/>
              </a:lnSpc>
            </a:pPr>
            <a:r>
              <a:rPr lang="en-US" sz="1403" baseline="0" b="0" i="0" dirty="0" spc="0">
                <a:latin typeface="Tahoma" pitchFamily="0" charset="1"/>
              </a:rPr>
              <a:t>Туризм,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гостиницы,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рестораны</a:t>
            </a:r>
          </a:p>
          <a:p>
            <a:pPr marL="41367">
              <a:lnSpc>
                <a:spcPts val="3234"/>
              </a:lnSpc>
            </a:pPr>
            <a:r>
              <a:rPr lang="en-US" sz="1403" baseline="0" b="0" i="0" dirty="0" spc="0">
                <a:latin typeface="Tahoma" pitchFamily="0" charset="1"/>
              </a:rPr>
              <a:t>Строительство,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недвижимость</a:t>
            </a:r>
          </a:p>
        </p:txBody>
      </p:sp>
      <p:sp>
        <p:nvSpPr>
          <p:cNvPr id="445" name="Rectangle 445"/>
          <p:cNvSpPr/>
          <p:nvPr/>
        </p:nvSpPr>
        <p:spPr>
          <a:xfrm rot="0" flipH="0" flipV="0">
            <a:off x="1088844" y="5256895"/>
            <a:ext cx="2606149" cy="721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69454"/>
            <a:r>
              <a:rPr lang="en-US" sz="1403" baseline="0" b="0" i="0" dirty="0" spc="0">
                <a:latin typeface="Tahoma" pitchFamily="0" charset="1"/>
              </a:rPr>
              <a:t>Производство,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сервисно</a:t>
            </a:r>
            <a:r>
              <a:rPr lang="en-US" sz="1403" baseline="0" b="0" i="0" dirty="0" spc="-17">
                <a:latin typeface="Tahoma" pitchFamily="0" charset="1"/>
              </a:rPr>
              <a:t>е</a:t>
            </a:r>
            <a:r>
              <a:rPr lang="en-US" sz="1403" baseline="0" b="0" i="0" dirty="0" spc="0">
                <a:latin typeface="Tahoma" pitchFamily="0" charset="1"/>
              </a:rPr>
              <a:t>…</a:t>
            </a:r>
          </a:p>
          <a:p>
            <a:pPr marL="0">
              <a:lnSpc>
                <a:spcPts val="3234"/>
              </a:lnSpc>
            </a:pPr>
            <a:r>
              <a:rPr lang="en-US" sz="1403" baseline="0" b="0" i="0" dirty="0" spc="0">
                <a:latin typeface="Tahoma" pitchFamily="0" charset="1"/>
              </a:rPr>
              <a:t>Информацио</a:t>
            </a:r>
            <a:r>
              <a:rPr lang="en-US" sz="1403" baseline="0" b="0" i="0" dirty="0" spc="-10">
                <a:latin typeface="Tahoma" pitchFamily="0" charset="1"/>
              </a:rPr>
              <a:t>н</a:t>
            </a:r>
            <a:r>
              <a:rPr lang="en-US" sz="1403" baseline="0" b="0" i="0" dirty="0" spc="0">
                <a:latin typeface="Tahoma" pitchFamily="0" charset="1"/>
              </a:rPr>
              <a:t>ные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технологии</a:t>
            </a:r>
          </a:p>
        </p:txBody>
      </p:sp>
      <p:sp>
        <p:nvSpPr>
          <p:cNvPr id="446" name="Rectangle 446"/>
          <p:cNvSpPr/>
          <p:nvPr/>
        </p:nvSpPr>
        <p:spPr>
          <a:xfrm rot="0" flipH="0" flipV="0">
            <a:off x="9953378" y="1978409"/>
            <a:ext cx="462085" cy="721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4042"/>
            <a:r>
              <a:rPr lang="en-US" sz="1403" baseline="0" b="0" i="0" dirty="0" spc="0">
                <a:latin typeface="Tahoma" pitchFamily="0" charset="1"/>
              </a:rPr>
              <a:t>0</a:t>
            </a:r>
            <a:r>
              <a:rPr lang="en-US" sz="1403" baseline="0" b="0" i="0" dirty="0" spc="-41">
                <a:latin typeface="Tahoma" pitchFamily="0" charset="1"/>
              </a:rPr>
              <a:t>,</a:t>
            </a:r>
            <a:r>
              <a:rPr lang="en-US" sz="1403" baseline="0" b="0" i="0" dirty="0" spc="0">
                <a:latin typeface="Tahoma" pitchFamily="0" charset="1"/>
              </a:rPr>
              <a:t>7%</a:t>
            </a:r>
          </a:p>
          <a:p>
            <a:pPr marL="0">
              <a:lnSpc>
                <a:spcPts val="3232"/>
              </a:lnSpc>
            </a:pPr>
            <a:r>
              <a:rPr lang="en-US" sz="1403" baseline="0" b="0" i="0" dirty="0" spc="0">
                <a:latin typeface="Tahoma" pitchFamily="0" charset="1"/>
              </a:rPr>
              <a:t>0,6%</a:t>
            </a:r>
          </a:p>
        </p:txBody>
      </p:sp>
      <p:sp>
        <p:nvSpPr>
          <p:cNvPr id="447" name="Rectangle 447"/>
          <p:cNvSpPr/>
          <p:nvPr/>
        </p:nvSpPr>
        <p:spPr>
          <a:xfrm rot="0" flipH="0" flipV="0">
            <a:off x="9842293" y="2799339"/>
            <a:ext cx="448996" cy="11318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389"/>
            <a:r>
              <a:rPr lang="en-US" sz="1403" baseline="0" b="0" i="0" dirty="0" spc="0">
                <a:latin typeface="Tahoma" pitchFamily="0" charset="1"/>
              </a:rPr>
              <a:t>0,5%</a:t>
            </a:r>
          </a:p>
          <a:p>
            <a:pPr marL="15334">
              <a:lnSpc>
                <a:spcPts val="3232"/>
              </a:lnSpc>
            </a:pPr>
            <a:r>
              <a:rPr lang="en-US" sz="1403" baseline="0" b="0" i="0" dirty="0" spc="0">
                <a:latin typeface="Tahoma" pitchFamily="0" charset="1"/>
              </a:rPr>
              <a:t>0,5%</a:t>
            </a:r>
          </a:p>
          <a:p>
            <a:pPr marL="0">
              <a:lnSpc>
                <a:spcPts val="3232"/>
              </a:lnSpc>
            </a:pPr>
            <a:r>
              <a:rPr lang="en-US" sz="1403" baseline="0" b="0" i="0" dirty="0" spc="0">
                <a:latin typeface="Tahoma" pitchFamily="0" charset="1"/>
              </a:rPr>
              <a:t>0,4%</a:t>
            </a:r>
          </a:p>
        </p:txBody>
      </p:sp>
      <p:sp>
        <p:nvSpPr>
          <p:cNvPr id="448" name="Rectangle 448"/>
          <p:cNvSpPr/>
          <p:nvPr/>
        </p:nvSpPr>
        <p:spPr>
          <a:xfrm rot="0" flipH="0" flipV="0">
            <a:off x="9756705" y="4030734"/>
            <a:ext cx="462191" cy="11318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9584"/>
            <a:r>
              <a:rPr lang="en-US" sz="1403" baseline="0" b="0" i="0" dirty="0" spc="0">
                <a:latin typeface="Tahoma" pitchFamily="0" charset="1"/>
              </a:rPr>
              <a:t>0,4%</a:t>
            </a:r>
          </a:p>
          <a:p>
            <a:pPr marL="30490">
              <a:lnSpc>
                <a:spcPts val="3232"/>
              </a:lnSpc>
            </a:pPr>
            <a:r>
              <a:rPr lang="en-US" sz="1403" baseline="0" b="0" i="0" dirty="0" spc="0">
                <a:latin typeface="Tahoma" pitchFamily="0" charset="1"/>
              </a:rPr>
              <a:t>0,3%</a:t>
            </a:r>
          </a:p>
          <a:p>
            <a:pPr marL="0">
              <a:lnSpc>
                <a:spcPts val="3232"/>
              </a:lnSpc>
            </a:pPr>
            <a:r>
              <a:rPr lang="en-US" sz="1403" baseline="0" b="0" i="0" dirty="0" spc="0">
                <a:latin typeface="Tahoma" pitchFamily="0" charset="1"/>
              </a:rPr>
              <a:t>0,3%</a:t>
            </a:r>
          </a:p>
        </p:txBody>
      </p:sp>
      <p:sp>
        <p:nvSpPr>
          <p:cNvPr id="449" name="Rectangle 449"/>
          <p:cNvSpPr/>
          <p:nvPr/>
        </p:nvSpPr>
        <p:spPr>
          <a:xfrm rot="0" flipH="0" flipV="0">
            <a:off x="9603182" y="5262129"/>
            <a:ext cx="460586" cy="721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7979"/>
            <a:r>
              <a:rPr lang="en-US" sz="1403" baseline="0" b="0" i="0" dirty="0" spc="0">
                <a:latin typeface="Tahoma" pitchFamily="0" charset="1"/>
              </a:rPr>
              <a:t>0,1%</a:t>
            </a:r>
          </a:p>
          <a:p>
            <a:pPr marL="0">
              <a:lnSpc>
                <a:spcPts val="3232"/>
              </a:lnSpc>
            </a:pPr>
            <a:r>
              <a:rPr lang="en-US" sz="1403" baseline="0" b="0" i="0" dirty="0" spc="0">
                <a:latin typeface="Tahoma" pitchFamily="0" charset="1"/>
              </a:rPr>
              <a:t>0,0%</a:t>
            </a:r>
          </a:p>
        </p:txBody>
      </p:sp>
      <p:sp>
        <p:nvSpPr>
          <p:cNvPr id="450" name="Rectangle 450"/>
          <p:cNvSpPr/>
          <p:nvPr/>
        </p:nvSpPr>
        <p:spPr>
          <a:xfrm rot="0" flipH="0" flipV="0">
            <a:off x="6398273" y="1970029"/>
            <a:ext cx="2951604" cy="23632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Искусство, развлечен</a:t>
            </a:r>
            <a:r>
              <a:rPr lang="en-US" sz="1403" baseline="0" b="0" i="0" dirty="0" spc="-10">
                <a:latin typeface="Tahoma" pitchFamily="0" charset="1"/>
              </a:rPr>
              <a:t>и</a:t>
            </a:r>
            <a:r>
              <a:rPr lang="en-US" sz="1403" baseline="0" b="0" i="0" dirty="0" spc="0">
                <a:latin typeface="Tahoma" pitchFamily="0" charset="1"/>
              </a:rPr>
              <a:t>я,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массмедиа</a:t>
            </a:r>
          </a:p>
          <a:p>
            <a:pPr marL="1327146">
              <a:lnSpc>
                <a:spcPts val="3232"/>
              </a:lnSpc>
            </a:pPr>
            <a:r>
              <a:rPr lang="en-US" sz="1403" baseline="0" b="0" i="0" dirty="0" spc="0">
                <a:latin typeface="Tahoma" pitchFamily="0" charset="1"/>
              </a:rPr>
              <a:t>Сельское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хозяйство</a:t>
            </a:r>
          </a:p>
          <a:p>
            <a:pPr marL="1776839">
              <a:lnSpc>
                <a:spcPts val="3232"/>
              </a:lnSpc>
            </a:pPr>
            <a:r>
              <a:rPr lang="en-US" sz="1403" baseline="0" b="0" i="0" dirty="0" spc="0">
                <a:latin typeface="Tahoma" pitchFamily="0" charset="1"/>
              </a:rPr>
              <a:t>Добыча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сырья</a:t>
            </a:r>
          </a:p>
          <a:p>
            <a:pPr marL="1038822">
              <a:lnSpc>
                <a:spcPts val="3232"/>
              </a:lnSpc>
            </a:pPr>
            <a:r>
              <a:rPr lang="en-US" sz="1403" baseline="0" b="0" i="0" dirty="0" spc="0">
                <a:latin typeface="Tahoma" pitchFamily="0" charset="1"/>
              </a:rPr>
              <a:t>Автомобиль</a:t>
            </a:r>
            <a:r>
              <a:rPr lang="en-US" sz="1403" baseline="0" b="0" i="0" dirty="0" spc="-10">
                <a:latin typeface="Tahoma" pitchFamily="0" charset="1"/>
              </a:rPr>
              <a:t>н</a:t>
            </a:r>
            <a:r>
              <a:rPr lang="en-US" sz="1403" baseline="0" b="0" i="0" dirty="0" spc="0">
                <a:latin typeface="Tahoma" pitchFamily="0" charset="1"/>
              </a:rPr>
              <a:t>ый</a:t>
            </a:r>
            <a:r>
              <a:rPr lang="en-US" sz="1403" baseline="0" b="0" i="0" dirty="0" spc="-43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бизнес</a:t>
            </a:r>
          </a:p>
          <a:p>
            <a:pPr marL="1844418">
              <a:lnSpc>
                <a:spcPts val="3232"/>
              </a:lnSpc>
            </a:pPr>
            <a:r>
              <a:rPr lang="en-US" sz="1403" baseline="0" b="0" i="0" dirty="0" spc="0">
                <a:latin typeface="Tahoma" pitchFamily="0" charset="1"/>
              </a:rPr>
              <a:t>Безопасность</a:t>
            </a:r>
          </a:p>
          <a:p>
            <a:pPr marL="2294111">
              <a:lnSpc>
                <a:spcPts val="3232"/>
              </a:lnSpc>
            </a:pPr>
            <a:r>
              <a:rPr lang="en-US" sz="1403" baseline="0" b="0" i="0" dirty="0" spc="0">
                <a:latin typeface="Tahoma" pitchFamily="0" charset="1"/>
              </a:rPr>
              <a:t>Закупки</a:t>
            </a:r>
          </a:p>
        </p:txBody>
      </p:sp>
      <p:sp>
        <p:nvSpPr>
          <p:cNvPr id="451" name="Rectangle 451"/>
          <p:cNvSpPr/>
          <p:nvPr/>
        </p:nvSpPr>
        <p:spPr>
          <a:xfrm rot="0" flipH="0" flipV="0">
            <a:off x="6429477" y="4432819"/>
            <a:ext cx="3062795" cy="721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11239"/>
            <a:r>
              <a:rPr lang="en-US" sz="1403" baseline="0" b="0" i="0" dirty="0" spc="0">
                <a:latin typeface="Tahoma" pitchFamily="0" charset="1"/>
              </a:rPr>
              <a:t>Спортивные</a:t>
            </a:r>
            <a:r>
              <a:rPr lang="en-US" sz="1403" baseline="0" b="0" i="0" dirty="0" spc="-43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клубы, фитнес</a:t>
            </a:r>
            <a:r>
              <a:rPr lang="en-US" sz="1403" baseline="0" b="0" i="0" dirty="0" spc="-17">
                <a:latin typeface="Tahoma" pitchFamily="0" charset="1"/>
              </a:rPr>
              <a:t>,</a:t>
            </a:r>
            <a:r>
              <a:rPr lang="en-US" sz="1403" baseline="0" b="0" i="0" dirty="0" spc="0">
                <a:latin typeface="Tahoma" pitchFamily="0" charset="1"/>
              </a:rPr>
              <a:t>…</a:t>
            </a:r>
          </a:p>
          <a:p>
            <a:pPr marL="0">
              <a:lnSpc>
                <a:spcPts val="3232"/>
              </a:lnSpc>
            </a:pPr>
            <a:r>
              <a:rPr lang="en-US" sz="1403" baseline="0" b="0" i="0" dirty="0" spc="0">
                <a:latin typeface="Tahoma" pitchFamily="0" charset="1"/>
              </a:rPr>
              <a:t>Стратегия,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инвестиции,</a:t>
            </a:r>
            <a:r>
              <a:rPr lang="en-US" sz="1403" baseline="0" b="0" i="0" dirty="0" spc="-31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консалтинг</a:t>
            </a:r>
          </a:p>
        </p:txBody>
      </p:sp>
      <p:sp>
        <p:nvSpPr>
          <p:cNvPr id="452" name="Rectangle 452"/>
          <p:cNvSpPr/>
          <p:nvPr/>
        </p:nvSpPr>
        <p:spPr>
          <a:xfrm rot="0" flipH="0" flipV="0">
            <a:off x="6734740" y="5253749"/>
            <a:ext cx="2614511" cy="721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63404"/>
            <a:r>
              <a:rPr lang="en-US" sz="1403" baseline="0" b="0" i="0" dirty="0" spc="0">
                <a:latin typeface="Tahoma" pitchFamily="0" charset="1"/>
              </a:rPr>
              <a:t>Страхование</a:t>
            </a:r>
          </a:p>
          <a:p>
            <a:pPr marL="0">
              <a:lnSpc>
                <a:spcPts val="3232"/>
              </a:lnSpc>
            </a:pPr>
            <a:r>
              <a:rPr lang="en-US" sz="1403" baseline="0" b="0" i="0" dirty="0" spc="0">
                <a:latin typeface="Tahoma" pitchFamily="0" charset="1"/>
              </a:rPr>
              <a:t>Высший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и средний</a:t>
            </a:r>
            <a:r>
              <a:rPr lang="en-US" sz="1403" baseline="0" b="0" i="0" dirty="0" spc="-19">
                <a:latin typeface="Tahoma" pitchFamily="0" charset="1"/>
              </a:rPr>
              <a:t> </a:t>
            </a:r>
            <a:r>
              <a:rPr lang="en-US" sz="1403" baseline="0" b="0" i="0" dirty="0" spc="0">
                <a:latin typeface="Tahoma" pitchFamily="0" charset="1"/>
              </a:rPr>
              <a:t>менеджмент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53" name="Freeform 453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91A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 rot="0" flipH="0" flipV="1">
            <a:off x="659978" y="5507820"/>
            <a:ext cx="845224" cy="845047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 rot="0" flipH="0" flipV="1">
            <a:off x="1099493" y="5727532"/>
            <a:ext cx="236662" cy="371819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 rot="0" flipH="0" flipV="1">
            <a:off x="829021" y="5727532"/>
            <a:ext cx="236662" cy="371819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 rot="0" flipH="0" flipV="1">
            <a:off x="636541" y="5461486"/>
            <a:ext cx="912562" cy="907438"/>
          </a:xfrm>
          <a:custGeom>
            <a:pathLst>
              <a:path w="1625600" h="1625600">
                <a:moveTo>
                  <a:pt x="812800" y="0"/>
                </a:moveTo>
                <a:cubicBezTo>
                  <a:pt x="1261706" y="0"/>
                  <a:pt x="1625600" y="363893"/>
                  <a:pt x="1625600" y="812800"/>
                </a:cubicBezTo>
                <a:cubicBezTo>
                  <a:pt x="1625600" y="1261706"/>
                  <a:pt x="1261706" y="1625600"/>
                  <a:pt x="812800" y="1625600"/>
                </a:cubicBezTo>
                <a:cubicBezTo>
                  <a:pt x="363894" y="1625600"/>
                  <a:pt x="0" y="1261706"/>
                  <a:pt x="0" y="812800"/>
                </a:cubicBezTo>
                <a:cubicBezTo>
                  <a:pt x="0" y="363893"/>
                  <a:pt x="363894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7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8" name="Picture 458"/>
          <p:cNvPicPr>
            <a:picLocks noChangeAspect="0" noChangeArrowheads="1"/>
          </p:cNvPicPr>
          <p:nvPr/>
        </p:nvPicPr>
        <p:blipFill>
          <a:blip r:embed="rId4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06361" y="5684722"/>
            <a:ext cx="280660" cy="424673"/>
          </a:xfrm>
          <a:prstGeom prst="rect">
            <a:avLst/>
          </a:prstGeom>
          <a:noFill/>
          <a:extLst/>
        </p:spPr>
      </p:pic>
      <p:sp>
        <p:nvSpPr>
          <p:cNvPr id="459" name="Freeform 459"/>
          <p:cNvSpPr/>
          <p:nvPr/>
        </p:nvSpPr>
        <p:spPr>
          <a:xfrm rot="0" flipH="0" flipV="1">
            <a:off x="1111423" y="5697422"/>
            <a:ext cx="255167" cy="399272"/>
          </a:xfrm>
          <a:custGeom>
            <a:pathLst>
              <a:path w="454545" h="715263">
                <a:moveTo>
                  <a:pt x="132067" y="715263"/>
                </a:moveTo>
                <a:lnTo>
                  <a:pt x="132067" y="439204"/>
                </a:lnTo>
                <a:cubicBezTo>
                  <a:pt x="174662" y="489318"/>
                  <a:pt x="225640" y="514540"/>
                  <a:pt x="284771" y="514540"/>
                </a:cubicBezTo>
                <a:cubicBezTo>
                  <a:pt x="315150" y="514540"/>
                  <a:pt x="342645" y="508800"/>
                  <a:pt x="367156" y="497408"/>
                </a:cubicBezTo>
                <a:cubicBezTo>
                  <a:pt x="391604" y="486079"/>
                  <a:pt x="409955" y="471538"/>
                  <a:pt x="422287" y="453885"/>
                </a:cubicBezTo>
                <a:cubicBezTo>
                  <a:pt x="434720" y="436181"/>
                  <a:pt x="443382" y="416166"/>
                  <a:pt x="447725" y="395046"/>
                </a:cubicBezTo>
                <a:cubicBezTo>
                  <a:pt x="452284" y="373646"/>
                  <a:pt x="454545" y="340334"/>
                  <a:pt x="454545" y="295160"/>
                </a:cubicBezTo>
                <a:lnTo>
                  <a:pt x="454545" y="0"/>
                </a:lnTo>
                <a:lnTo>
                  <a:pt x="322439" y="0"/>
                </a:lnTo>
                <a:lnTo>
                  <a:pt x="322439" y="265849"/>
                </a:lnTo>
                <a:cubicBezTo>
                  <a:pt x="322439" y="318592"/>
                  <a:pt x="319938" y="352005"/>
                  <a:pt x="314908" y="366204"/>
                </a:cubicBezTo>
                <a:cubicBezTo>
                  <a:pt x="310197" y="380136"/>
                  <a:pt x="300811" y="392061"/>
                  <a:pt x="288302" y="400024"/>
                </a:cubicBezTo>
                <a:cubicBezTo>
                  <a:pt x="275704" y="408508"/>
                  <a:pt x="259714" y="412699"/>
                  <a:pt x="240575" y="412699"/>
                </a:cubicBezTo>
                <a:cubicBezTo>
                  <a:pt x="218693" y="412699"/>
                  <a:pt x="199034" y="407288"/>
                  <a:pt x="181927" y="396532"/>
                </a:cubicBezTo>
                <a:cubicBezTo>
                  <a:pt x="164693" y="385711"/>
                  <a:pt x="152094" y="369557"/>
                  <a:pt x="144055" y="347941"/>
                </a:cubicBezTo>
                <a:cubicBezTo>
                  <a:pt x="136105" y="326301"/>
                  <a:pt x="132067" y="294347"/>
                  <a:pt x="132067" y="252044"/>
                </a:cubicBezTo>
                <a:lnTo>
                  <a:pt x="132067" y="0"/>
                </a:lnTo>
                <a:lnTo>
                  <a:pt x="0" y="0"/>
                </a:lnTo>
                <a:lnTo>
                  <a:pt x="0" y="71526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7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 rot="0" flipH="0" flipV="1">
            <a:off x="1777244" y="5682621"/>
            <a:ext cx="264870" cy="420683"/>
          </a:xfrm>
          <a:custGeom>
            <a:pathLst>
              <a:path w="471829" h="753618">
                <a:moveTo>
                  <a:pt x="234822" y="0"/>
                </a:moveTo>
                <a:cubicBezTo>
                  <a:pt x="136525" y="0"/>
                  <a:pt x="58254" y="30949"/>
                  <a:pt x="0" y="92836"/>
                </a:cubicBezTo>
                <a:lnTo>
                  <a:pt x="61163" y="186766"/>
                </a:lnTo>
                <a:cubicBezTo>
                  <a:pt x="107035" y="134340"/>
                  <a:pt x="164922" y="108127"/>
                  <a:pt x="234822" y="108127"/>
                </a:cubicBezTo>
                <a:cubicBezTo>
                  <a:pt x="270496" y="108127"/>
                  <a:pt x="298169" y="117233"/>
                  <a:pt x="317829" y="135432"/>
                </a:cubicBezTo>
                <a:cubicBezTo>
                  <a:pt x="338212" y="154368"/>
                  <a:pt x="348410" y="177304"/>
                  <a:pt x="348410" y="204241"/>
                </a:cubicBezTo>
                <a:cubicBezTo>
                  <a:pt x="348410" y="231178"/>
                  <a:pt x="337120" y="254114"/>
                  <a:pt x="314552" y="273050"/>
                </a:cubicBezTo>
                <a:cubicBezTo>
                  <a:pt x="291984" y="291985"/>
                  <a:pt x="264679" y="308000"/>
                  <a:pt x="232638" y="321106"/>
                </a:cubicBezTo>
                <a:cubicBezTo>
                  <a:pt x="201333" y="334937"/>
                  <a:pt x="169659" y="349872"/>
                  <a:pt x="137617" y="365886"/>
                </a:cubicBezTo>
                <a:cubicBezTo>
                  <a:pt x="105575" y="381901"/>
                  <a:pt x="78270" y="405574"/>
                  <a:pt x="55702" y="436880"/>
                </a:cubicBezTo>
                <a:cubicBezTo>
                  <a:pt x="33134" y="468185"/>
                  <a:pt x="21843" y="506056"/>
                  <a:pt x="21843" y="550468"/>
                </a:cubicBezTo>
                <a:cubicBezTo>
                  <a:pt x="21843" y="608723"/>
                  <a:pt x="42595" y="657136"/>
                  <a:pt x="84099" y="695731"/>
                </a:cubicBezTo>
                <a:cubicBezTo>
                  <a:pt x="125602" y="734326"/>
                  <a:pt x="180212" y="753618"/>
                  <a:pt x="247928" y="753618"/>
                </a:cubicBezTo>
                <a:cubicBezTo>
                  <a:pt x="333119" y="753618"/>
                  <a:pt x="403020" y="727405"/>
                  <a:pt x="457630" y="674979"/>
                </a:cubicBezTo>
                <a:lnTo>
                  <a:pt x="398651" y="583234"/>
                </a:lnTo>
                <a:cubicBezTo>
                  <a:pt x="357148" y="624738"/>
                  <a:pt x="305815" y="645490"/>
                  <a:pt x="244651" y="645490"/>
                </a:cubicBezTo>
                <a:cubicBezTo>
                  <a:pt x="214795" y="645490"/>
                  <a:pt x="190766" y="637476"/>
                  <a:pt x="172567" y="621461"/>
                </a:cubicBezTo>
                <a:cubicBezTo>
                  <a:pt x="154368" y="605447"/>
                  <a:pt x="145262" y="583958"/>
                  <a:pt x="145262" y="557022"/>
                </a:cubicBezTo>
                <a:cubicBezTo>
                  <a:pt x="145262" y="533717"/>
                  <a:pt x="156552" y="513333"/>
                  <a:pt x="179120" y="495858"/>
                </a:cubicBezTo>
                <a:cubicBezTo>
                  <a:pt x="201688" y="478383"/>
                  <a:pt x="228638" y="462724"/>
                  <a:pt x="259942" y="448894"/>
                </a:cubicBezTo>
                <a:cubicBezTo>
                  <a:pt x="291984" y="435787"/>
                  <a:pt x="324014" y="420865"/>
                  <a:pt x="356056" y="404113"/>
                </a:cubicBezTo>
                <a:cubicBezTo>
                  <a:pt x="388098" y="387362"/>
                  <a:pt x="415403" y="362610"/>
                  <a:pt x="437971" y="329844"/>
                </a:cubicBezTo>
                <a:cubicBezTo>
                  <a:pt x="460539" y="297802"/>
                  <a:pt x="471829" y="259219"/>
                  <a:pt x="471829" y="214071"/>
                </a:cubicBezTo>
                <a:cubicBezTo>
                  <a:pt x="471829" y="151447"/>
                  <a:pt x="451077" y="100114"/>
                  <a:pt x="409574" y="60071"/>
                </a:cubicBezTo>
                <a:cubicBezTo>
                  <a:pt x="368070" y="20027"/>
                  <a:pt x="309815" y="0"/>
                  <a:pt x="23482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7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 rot="0" flipH="0" flipV="1">
            <a:off x="2062733" y="5721031"/>
            <a:ext cx="160639" cy="382272"/>
          </a:xfrm>
          <a:custGeom>
            <a:pathLst>
              <a:path w="286156" h="684809">
                <a:moveTo>
                  <a:pt x="191135" y="0"/>
                </a:moveTo>
                <a:cubicBezTo>
                  <a:pt x="109589" y="0"/>
                  <a:pt x="68809" y="43688"/>
                  <a:pt x="68809" y="131063"/>
                </a:cubicBezTo>
                <a:lnTo>
                  <a:pt x="68809" y="445617"/>
                </a:lnTo>
                <a:lnTo>
                  <a:pt x="0" y="445617"/>
                </a:lnTo>
                <a:lnTo>
                  <a:pt x="0" y="540638"/>
                </a:lnTo>
                <a:lnTo>
                  <a:pt x="68809" y="540638"/>
                </a:lnTo>
                <a:lnTo>
                  <a:pt x="68809" y="684809"/>
                </a:lnTo>
                <a:lnTo>
                  <a:pt x="178029" y="684809"/>
                </a:lnTo>
                <a:lnTo>
                  <a:pt x="178029" y="540638"/>
                </a:lnTo>
                <a:lnTo>
                  <a:pt x="265404" y="540638"/>
                </a:lnTo>
                <a:lnTo>
                  <a:pt x="265404" y="445617"/>
                </a:lnTo>
                <a:lnTo>
                  <a:pt x="178029" y="445617"/>
                </a:lnTo>
                <a:lnTo>
                  <a:pt x="178029" y="154000"/>
                </a:lnTo>
                <a:cubicBezTo>
                  <a:pt x="178029" y="115404"/>
                  <a:pt x="191503" y="96113"/>
                  <a:pt x="218440" y="96113"/>
                </a:cubicBezTo>
                <a:cubicBezTo>
                  <a:pt x="237375" y="96113"/>
                  <a:pt x="251206" y="101942"/>
                  <a:pt x="259943" y="113588"/>
                </a:cubicBezTo>
                <a:lnTo>
                  <a:pt x="286156" y="31673"/>
                </a:lnTo>
                <a:cubicBezTo>
                  <a:pt x="265049" y="10553"/>
                  <a:pt x="233375" y="0"/>
                  <a:pt x="19113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7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 rot="0" flipH="0" flipV="1">
            <a:off x="2263968" y="5801510"/>
            <a:ext cx="225017" cy="301793"/>
          </a:xfrm>
          <a:custGeom>
            <a:pathLst>
              <a:path w="400837" h="540638">
                <a:moveTo>
                  <a:pt x="400837" y="13106"/>
                </a:moveTo>
                <a:lnTo>
                  <a:pt x="291617" y="13106"/>
                </a:lnTo>
                <a:lnTo>
                  <a:pt x="291617" y="83006"/>
                </a:lnTo>
                <a:cubicBezTo>
                  <a:pt x="275603" y="59702"/>
                  <a:pt x="253759" y="40042"/>
                  <a:pt x="226085" y="24028"/>
                </a:cubicBezTo>
                <a:cubicBezTo>
                  <a:pt x="199149" y="8014"/>
                  <a:pt x="169659" y="0"/>
                  <a:pt x="137617" y="0"/>
                </a:cubicBezTo>
                <a:cubicBezTo>
                  <a:pt x="45872" y="0"/>
                  <a:pt x="0" y="47332"/>
                  <a:pt x="0" y="141985"/>
                </a:cubicBezTo>
                <a:lnTo>
                  <a:pt x="0" y="540638"/>
                </a:lnTo>
                <a:lnTo>
                  <a:pt x="109220" y="540638"/>
                </a:lnTo>
                <a:lnTo>
                  <a:pt x="109220" y="180212"/>
                </a:lnTo>
                <a:cubicBezTo>
                  <a:pt x="109220" y="124142"/>
                  <a:pt x="134341" y="96113"/>
                  <a:pt x="184582" y="96113"/>
                </a:cubicBezTo>
                <a:cubicBezTo>
                  <a:pt x="206426" y="96113"/>
                  <a:pt x="226809" y="103034"/>
                  <a:pt x="245745" y="116865"/>
                </a:cubicBezTo>
                <a:cubicBezTo>
                  <a:pt x="265405" y="130695"/>
                  <a:pt x="280695" y="147814"/>
                  <a:pt x="291617" y="168198"/>
                </a:cubicBezTo>
                <a:lnTo>
                  <a:pt x="291617" y="540638"/>
                </a:lnTo>
                <a:lnTo>
                  <a:pt x="400837" y="54063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3" name="Picture 463"/>
          <p:cNvPicPr>
            <a:picLocks noChangeAspect="0" noChangeArrowheads="1"/>
          </p:cNvPicPr>
          <p:nvPr/>
        </p:nvPicPr>
        <p:blipFill>
          <a:blip r:embed="rId4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34134" y="5676627"/>
            <a:ext cx="577365" cy="444773"/>
          </a:xfrm>
          <a:prstGeom prst="rect">
            <a:avLst/>
          </a:prstGeom>
          <a:noFill/>
          <a:extLst/>
        </p:spPr>
      </p:pic>
      <p:sp>
        <p:nvSpPr>
          <p:cNvPr id="464" name="Freeform 464"/>
          <p:cNvSpPr/>
          <p:nvPr/>
        </p:nvSpPr>
        <p:spPr>
          <a:xfrm rot="0" flipH="0" flipV="1">
            <a:off x="3154921" y="5794194"/>
            <a:ext cx="225017" cy="301793"/>
          </a:xfrm>
          <a:custGeom>
            <a:pathLst>
              <a:path w="400837" h="540638">
                <a:moveTo>
                  <a:pt x="400837" y="0"/>
                </a:moveTo>
                <a:lnTo>
                  <a:pt x="291617" y="0"/>
                </a:lnTo>
                <a:lnTo>
                  <a:pt x="291617" y="359333"/>
                </a:lnTo>
                <a:cubicBezTo>
                  <a:pt x="291617" y="416128"/>
                  <a:pt x="266497" y="444525"/>
                  <a:pt x="216256" y="444525"/>
                </a:cubicBezTo>
                <a:cubicBezTo>
                  <a:pt x="194412" y="444525"/>
                  <a:pt x="173660" y="437248"/>
                  <a:pt x="154000" y="422681"/>
                </a:cubicBezTo>
                <a:cubicBezTo>
                  <a:pt x="135065" y="408851"/>
                  <a:pt x="120142" y="391731"/>
                  <a:pt x="109220" y="371347"/>
                </a:cubicBezTo>
                <a:lnTo>
                  <a:pt x="109220" y="0"/>
                </a:lnTo>
                <a:lnTo>
                  <a:pt x="0" y="0"/>
                </a:lnTo>
                <a:lnTo>
                  <a:pt x="0" y="527532"/>
                </a:lnTo>
                <a:lnTo>
                  <a:pt x="109220" y="527532"/>
                </a:lnTo>
                <a:lnTo>
                  <a:pt x="109220" y="456539"/>
                </a:lnTo>
                <a:cubicBezTo>
                  <a:pt x="124511" y="479844"/>
                  <a:pt x="145987" y="499503"/>
                  <a:pt x="173660" y="515518"/>
                </a:cubicBezTo>
                <a:cubicBezTo>
                  <a:pt x="202057" y="532269"/>
                  <a:pt x="231547" y="540638"/>
                  <a:pt x="262128" y="540638"/>
                </a:cubicBezTo>
                <a:cubicBezTo>
                  <a:pt x="354597" y="540638"/>
                  <a:pt x="400837" y="492950"/>
                  <a:pt x="400837" y="39756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7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 rot="0" flipH="0" flipV="1">
            <a:off x="3424911" y="5721031"/>
            <a:ext cx="160639" cy="382272"/>
          </a:xfrm>
          <a:custGeom>
            <a:pathLst>
              <a:path w="286156" h="684809">
                <a:moveTo>
                  <a:pt x="191135" y="0"/>
                </a:moveTo>
                <a:cubicBezTo>
                  <a:pt x="109589" y="0"/>
                  <a:pt x="68809" y="43688"/>
                  <a:pt x="68809" y="131063"/>
                </a:cubicBezTo>
                <a:lnTo>
                  <a:pt x="68809" y="445617"/>
                </a:lnTo>
                <a:lnTo>
                  <a:pt x="0" y="445617"/>
                </a:lnTo>
                <a:lnTo>
                  <a:pt x="0" y="540638"/>
                </a:lnTo>
                <a:lnTo>
                  <a:pt x="68809" y="540638"/>
                </a:lnTo>
                <a:lnTo>
                  <a:pt x="68809" y="684809"/>
                </a:lnTo>
                <a:lnTo>
                  <a:pt x="178029" y="684809"/>
                </a:lnTo>
                <a:lnTo>
                  <a:pt x="178029" y="540638"/>
                </a:lnTo>
                <a:lnTo>
                  <a:pt x="265404" y="540638"/>
                </a:lnTo>
                <a:lnTo>
                  <a:pt x="265404" y="445617"/>
                </a:lnTo>
                <a:lnTo>
                  <a:pt x="178029" y="445617"/>
                </a:lnTo>
                <a:lnTo>
                  <a:pt x="178029" y="154000"/>
                </a:lnTo>
                <a:cubicBezTo>
                  <a:pt x="178029" y="115404"/>
                  <a:pt x="191503" y="96113"/>
                  <a:pt x="218440" y="96113"/>
                </a:cubicBezTo>
                <a:cubicBezTo>
                  <a:pt x="237375" y="96113"/>
                  <a:pt x="251206" y="101942"/>
                  <a:pt x="259943" y="113588"/>
                </a:cubicBezTo>
                <a:lnTo>
                  <a:pt x="286156" y="31673"/>
                </a:lnTo>
                <a:cubicBezTo>
                  <a:pt x="265036" y="10553"/>
                  <a:pt x="233362" y="0"/>
                  <a:pt x="19113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7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 rot="0" flipH="0" flipV="1">
            <a:off x="3602839" y="5794194"/>
            <a:ext cx="214594" cy="309110"/>
          </a:xfrm>
          <a:custGeom>
            <a:pathLst>
              <a:path w="382269" h="553745">
                <a:moveTo>
                  <a:pt x="193319" y="0"/>
                </a:moveTo>
                <a:cubicBezTo>
                  <a:pt x="111049" y="0"/>
                  <a:pt x="46609" y="25120"/>
                  <a:pt x="0" y="75361"/>
                </a:cubicBezTo>
                <a:lnTo>
                  <a:pt x="49149" y="151815"/>
                </a:lnTo>
                <a:cubicBezTo>
                  <a:pt x="65900" y="133616"/>
                  <a:pt x="87021" y="117957"/>
                  <a:pt x="112497" y="104851"/>
                </a:cubicBezTo>
                <a:cubicBezTo>
                  <a:pt x="138709" y="92468"/>
                  <a:pt x="164922" y="86283"/>
                  <a:pt x="191135" y="86283"/>
                </a:cubicBezTo>
                <a:cubicBezTo>
                  <a:pt x="218084" y="86283"/>
                  <a:pt x="239191" y="92468"/>
                  <a:pt x="254482" y="104851"/>
                </a:cubicBezTo>
                <a:cubicBezTo>
                  <a:pt x="270509" y="117233"/>
                  <a:pt x="278510" y="133972"/>
                  <a:pt x="278510" y="155092"/>
                </a:cubicBezTo>
                <a:cubicBezTo>
                  <a:pt x="278510" y="173291"/>
                  <a:pt x="269417" y="188582"/>
                  <a:pt x="251205" y="200964"/>
                </a:cubicBezTo>
                <a:cubicBezTo>
                  <a:pt x="233730" y="213347"/>
                  <a:pt x="212254" y="223900"/>
                  <a:pt x="186766" y="232638"/>
                </a:cubicBezTo>
                <a:cubicBezTo>
                  <a:pt x="161290" y="241376"/>
                  <a:pt x="135433" y="251206"/>
                  <a:pt x="109220" y="262127"/>
                </a:cubicBezTo>
                <a:cubicBezTo>
                  <a:pt x="83744" y="273773"/>
                  <a:pt x="61900" y="291249"/>
                  <a:pt x="43688" y="314553"/>
                </a:cubicBezTo>
                <a:cubicBezTo>
                  <a:pt x="26213" y="338581"/>
                  <a:pt x="17475" y="368071"/>
                  <a:pt x="17475" y="403021"/>
                </a:cubicBezTo>
                <a:cubicBezTo>
                  <a:pt x="17475" y="445985"/>
                  <a:pt x="33503" y="481660"/>
                  <a:pt x="65532" y="510057"/>
                </a:cubicBezTo>
                <a:cubicBezTo>
                  <a:pt x="98298" y="539178"/>
                  <a:pt x="142723" y="553745"/>
                  <a:pt x="198780" y="553745"/>
                </a:cubicBezTo>
                <a:cubicBezTo>
                  <a:pt x="267956" y="553745"/>
                  <a:pt x="325843" y="531177"/>
                  <a:pt x="372439" y="486029"/>
                </a:cubicBezTo>
                <a:lnTo>
                  <a:pt x="326567" y="411759"/>
                </a:lnTo>
                <a:cubicBezTo>
                  <a:pt x="295985" y="448894"/>
                  <a:pt x="254126" y="467461"/>
                  <a:pt x="200964" y="467461"/>
                </a:cubicBezTo>
                <a:cubicBezTo>
                  <a:pt x="176937" y="467461"/>
                  <a:pt x="157277" y="461632"/>
                  <a:pt x="141986" y="449986"/>
                </a:cubicBezTo>
                <a:cubicBezTo>
                  <a:pt x="127432" y="438340"/>
                  <a:pt x="120142" y="423773"/>
                  <a:pt x="120142" y="406298"/>
                </a:cubicBezTo>
                <a:cubicBezTo>
                  <a:pt x="120142" y="391731"/>
                  <a:pt x="126695" y="378993"/>
                  <a:pt x="139802" y="368071"/>
                </a:cubicBezTo>
                <a:cubicBezTo>
                  <a:pt x="152908" y="357873"/>
                  <a:pt x="168936" y="349872"/>
                  <a:pt x="187858" y="344043"/>
                </a:cubicBezTo>
                <a:cubicBezTo>
                  <a:pt x="207517" y="338213"/>
                  <a:pt x="228637" y="330212"/>
                  <a:pt x="251205" y="320014"/>
                </a:cubicBezTo>
                <a:cubicBezTo>
                  <a:pt x="273786" y="310553"/>
                  <a:pt x="294537" y="299986"/>
                  <a:pt x="313461" y="288340"/>
                </a:cubicBezTo>
                <a:cubicBezTo>
                  <a:pt x="333120" y="276694"/>
                  <a:pt x="349503" y="259575"/>
                  <a:pt x="362609" y="237007"/>
                </a:cubicBezTo>
                <a:cubicBezTo>
                  <a:pt x="375716" y="214439"/>
                  <a:pt x="382269" y="187858"/>
                  <a:pt x="382269" y="157276"/>
                </a:cubicBezTo>
                <a:cubicBezTo>
                  <a:pt x="382269" y="111404"/>
                  <a:pt x="364794" y="73545"/>
                  <a:pt x="329844" y="43688"/>
                </a:cubicBezTo>
                <a:cubicBezTo>
                  <a:pt x="295630" y="14566"/>
                  <a:pt x="250113" y="0"/>
                  <a:pt x="193319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7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Rectangle 467"/>
          <p:cNvSpPr/>
          <p:nvPr/>
        </p:nvSpPr>
        <p:spPr>
          <a:xfrm rot="0" flipH="0" flipV="0">
            <a:off x="5330012" y="2232959"/>
            <a:ext cx="5816346" cy="2820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0" baseline="0" b="1" i="0" dirty="0" spc="0">
                <a:solidFill>
                  <a:srgbClr val="FFFFFF"/>
                </a:solidFill>
                <a:latin typeface="Tahoma" pitchFamily="0" charset="1"/>
              </a:rPr>
              <a:t>Как составить </a:t>
            </a:r>
          </a:p>
          <a:p>
            <a:pPr marL="0">
              <a:lnSpc>
                <a:spcPts val="5759"/>
              </a:lnSpc>
            </a:pPr>
            <a:r>
              <a:rPr lang="en-US" sz="6000" baseline="0" b="1" i="0" dirty="0" spc="0">
                <a:solidFill>
                  <a:srgbClr val="FFFFFF"/>
                </a:solidFill>
                <a:latin typeface="Tahoma" pitchFamily="0" charset="1"/>
              </a:rPr>
              <a:t>успешное </a:t>
            </a:r>
          </a:p>
          <a:p>
            <a:pPr marL="0">
              <a:lnSpc>
                <a:spcPts val="5759"/>
              </a:lnSpc>
            </a:pPr>
            <a:r>
              <a:rPr lang="en-US" sz="6000" baseline="0" b="1" i="0" dirty="0" spc="0">
                <a:solidFill>
                  <a:srgbClr val="FFFFFF"/>
                </a:solidFill>
                <a:latin typeface="Tahoma" pitchFamily="0" charset="1"/>
              </a:rPr>
              <a:t>резюме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68" name="Freeform 46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 rot="0" flipH="0" flipV="1">
            <a:off x="326652" y="6422651"/>
            <a:ext cx="234039" cy="233990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 rot="0" flipH="0" flipV="1">
            <a:off x="448351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 rot="0" flipH="0" flipV="1">
            <a:off x="373459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 rot="0" flipH="0" flipV="1">
            <a:off x="409086" y="6381697"/>
            <a:ext cx="278664" cy="277693"/>
          </a:xfrm>
          <a:custGeom>
            <a:pathLst>
              <a:path w="1625600" h="1625600">
                <a:moveTo>
                  <a:pt x="812800" y="0"/>
                </a:moveTo>
                <a:cubicBezTo>
                  <a:pt x="1261109" y="0"/>
                  <a:pt x="1625600" y="364490"/>
                  <a:pt x="1625600" y="812800"/>
                </a:cubicBezTo>
                <a:cubicBezTo>
                  <a:pt x="1625600" y="1261110"/>
                  <a:pt x="1261109" y="1625600"/>
                  <a:pt x="812800" y="1625600"/>
                </a:cubicBezTo>
                <a:cubicBezTo>
                  <a:pt x="364491" y="1625600"/>
                  <a:pt x="0" y="1261110"/>
                  <a:pt x="0" y="812800"/>
                </a:cubicBezTo>
                <a:cubicBezTo>
                  <a:pt x="0" y="364490"/>
                  <a:pt x="364491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 rot="0" flipH="0" flipV="1">
            <a:off x="464818" y="6453941"/>
            <a:ext cx="77938" cy="122141"/>
          </a:xfrm>
          <a:custGeom>
            <a:pathLst>
              <a:path w="45465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1629" y="508000"/>
                  <a:pt x="367029" y="497839"/>
                </a:cubicBezTo>
                <a:cubicBezTo>
                  <a:pt x="391158" y="486409"/>
                  <a:pt x="410208" y="472439"/>
                  <a:pt x="422908" y="454659"/>
                </a:cubicBezTo>
                <a:cubicBezTo>
                  <a:pt x="435608" y="436880"/>
                  <a:pt x="443229" y="417830"/>
                  <a:pt x="448308" y="396239"/>
                </a:cubicBezTo>
                <a:cubicBezTo>
                  <a:pt x="453388" y="374650"/>
                  <a:pt x="454658" y="341630"/>
                  <a:pt x="454658" y="295909"/>
                </a:cubicBezTo>
                <a:lnTo>
                  <a:pt x="45465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1129" y="369569"/>
                  <a:pt x="143508" y="347980"/>
                </a:cubicBezTo>
                <a:cubicBezTo>
                  <a:pt x="135889" y="326389"/>
                  <a:pt x="13080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 rot="0" flipH="0" flipV="1">
            <a:off x="554078" y="6453941"/>
            <a:ext cx="77720" cy="122141"/>
          </a:xfrm>
          <a:custGeom>
            <a:pathLst>
              <a:path w="45338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2899" y="508000"/>
                  <a:pt x="367029" y="497839"/>
                </a:cubicBezTo>
                <a:cubicBezTo>
                  <a:pt x="391158" y="486409"/>
                  <a:pt x="410208" y="472439"/>
                  <a:pt x="421638" y="454659"/>
                </a:cubicBezTo>
                <a:cubicBezTo>
                  <a:pt x="434338" y="436880"/>
                  <a:pt x="443229" y="416559"/>
                  <a:pt x="447038" y="396239"/>
                </a:cubicBezTo>
                <a:cubicBezTo>
                  <a:pt x="452119" y="374650"/>
                  <a:pt x="453388" y="341630"/>
                  <a:pt x="453388" y="295909"/>
                </a:cubicBezTo>
                <a:lnTo>
                  <a:pt x="45338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2399" y="369569"/>
                  <a:pt x="143508" y="347980"/>
                </a:cubicBezTo>
                <a:cubicBezTo>
                  <a:pt x="135889" y="326389"/>
                  <a:pt x="13207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 rot="0" flipH="0" flipV="1">
            <a:off x="757416" y="6449385"/>
            <a:ext cx="80986" cy="128650"/>
          </a:xfrm>
          <a:custGeom>
            <a:pathLst>
              <a:path w="472440" h="753109">
                <a:moveTo>
                  <a:pt x="234950" y="0"/>
                </a:moveTo>
                <a:cubicBezTo>
                  <a:pt x="137161" y="0"/>
                  <a:pt x="58421" y="30480"/>
                  <a:pt x="0" y="92710"/>
                </a:cubicBezTo>
                <a:lnTo>
                  <a:pt x="60961" y="186689"/>
                </a:lnTo>
                <a:cubicBezTo>
                  <a:pt x="106680" y="134620"/>
                  <a:pt x="165100" y="107950"/>
                  <a:pt x="234950" y="107950"/>
                </a:cubicBezTo>
                <a:cubicBezTo>
                  <a:pt x="270509" y="107950"/>
                  <a:pt x="298450" y="116839"/>
                  <a:pt x="317500" y="135889"/>
                </a:cubicBezTo>
                <a:cubicBezTo>
                  <a:pt x="337820" y="154939"/>
                  <a:pt x="347979" y="177800"/>
                  <a:pt x="347979" y="204470"/>
                </a:cubicBezTo>
                <a:cubicBezTo>
                  <a:pt x="347979" y="231140"/>
                  <a:pt x="336550" y="254000"/>
                  <a:pt x="313689" y="273050"/>
                </a:cubicBezTo>
                <a:cubicBezTo>
                  <a:pt x="290830" y="292100"/>
                  <a:pt x="264159" y="308609"/>
                  <a:pt x="231140" y="321309"/>
                </a:cubicBezTo>
                <a:cubicBezTo>
                  <a:pt x="199391" y="335279"/>
                  <a:pt x="167640" y="350520"/>
                  <a:pt x="135890" y="365759"/>
                </a:cubicBezTo>
                <a:cubicBezTo>
                  <a:pt x="104140" y="381000"/>
                  <a:pt x="76200" y="405129"/>
                  <a:pt x="54611" y="436880"/>
                </a:cubicBezTo>
                <a:cubicBezTo>
                  <a:pt x="31750" y="468630"/>
                  <a:pt x="20321" y="505459"/>
                  <a:pt x="20321" y="549909"/>
                </a:cubicBezTo>
                <a:cubicBezTo>
                  <a:pt x="20321" y="608330"/>
                  <a:pt x="40640" y="656590"/>
                  <a:pt x="82550" y="694690"/>
                </a:cubicBezTo>
                <a:cubicBezTo>
                  <a:pt x="124461" y="732790"/>
                  <a:pt x="179070" y="753109"/>
                  <a:pt x="246379" y="753109"/>
                </a:cubicBezTo>
                <a:cubicBezTo>
                  <a:pt x="331469" y="753109"/>
                  <a:pt x="401320" y="726440"/>
                  <a:pt x="455929" y="674369"/>
                </a:cubicBezTo>
                <a:lnTo>
                  <a:pt x="397510" y="582930"/>
                </a:lnTo>
                <a:cubicBezTo>
                  <a:pt x="355600" y="624840"/>
                  <a:pt x="304800" y="645159"/>
                  <a:pt x="243839" y="645159"/>
                </a:cubicBezTo>
                <a:cubicBezTo>
                  <a:pt x="213360" y="645159"/>
                  <a:pt x="190500" y="637540"/>
                  <a:pt x="171450" y="621030"/>
                </a:cubicBezTo>
                <a:cubicBezTo>
                  <a:pt x="153670" y="604519"/>
                  <a:pt x="144781" y="582930"/>
                  <a:pt x="144781" y="556259"/>
                </a:cubicBezTo>
                <a:cubicBezTo>
                  <a:pt x="144781" y="533400"/>
                  <a:pt x="156211" y="513080"/>
                  <a:pt x="179070" y="495300"/>
                </a:cubicBezTo>
                <a:cubicBezTo>
                  <a:pt x="201931" y="477519"/>
                  <a:pt x="228600" y="462280"/>
                  <a:pt x="260350" y="448309"/>
                </a:cubicBezTo>
                <a:cubicBezTo>
                  <a:pt x="292100" y="435609"/>
                  <a:pt x="323850" y="420369"/>
                  <a:pt x="356870" y="403859"/>
                </a:cubicBezTo>
                <a:cubicBezTo>
                  <a:pt x="388620" y="387350"/>
                  <a:pt x="416560" y="361950"/>
                  <a:pt x="438150" y="330200"/>
                </a:cubicBezTo>
                <a:cubicBezTo>
                  <a:pt x="461009" y="298450"/>
                  <a:pt x="472440" y="259079"/>
                  <a:pt x="472440" y="214629"/>
                </a:cubicBezTo>
                <a:cubicBezTo>
                  <a:pt x="472440" y="152400"/>
                  <a:pt x="452120" y="100330"/>
                  <a:pt x="410210" y="60960"/>
                </a:cubicBezTo>
                <a:cubicBezTo>
                  <a:pt x="368300" y="19050"/>
                  <a:pt x="309880" y="0"/>
                  <a:pt x="2349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 rot="0" flipH="0" flipV="1">
            <a:off x="844499" y="6461100"/>
            <a:ext cx="49201" cy="116935"/>
          </a:xfrm>
          <a:custGeom>
            <a:pathLst>
              <a:path w="287020" h="684530">
                <a:moveTo>
                  <a:pt x="191770" y="0"/>
                </a:moveTo>
                <a:cubicBezTo>
                  <a:pt x="110490" y="0"/>
                  <a:pt x="69850" y="43180"/>
                  <a:pt x="69850" y="130810"/>
                </a:cubicBezTo>
                <a:lnTo>
                  <a:pt x="6985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1" y="539750"/>
                </a:lnTo>
                <a:lnTo>
                  <a:pt x="68581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39" y="93980"/>
                </a:cubicBezTo>
                <a:cubicBezTo>
                  <a:pt x="237489" y="93980"/>
                  <a:pt x="251459" y="100330"/>
                  <a:pt x="260350" y="111760"/>
                </a:cubicBezTo>
                <a:lnTo>
                  <a:pt x="287020" y="30480"/>
                </a:lnTo>
                <a:cubicBezTo>
                  <a:pt x="265430" y="10160"/>
                  <a:pt x="233679" y="0"/>
                  <a:pt x="19177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Freeform 478"/>
          <p:cNvSpPr/>
          <p:nvPr/>
        </p:nvSpPr>
        <p:spPr>
          <a:xfrm rot="0" flipH="0" flipV="1">
            <a:off x="905893" y="6485832"/>
            <a:ext cx="68795" cy="92203"/>
          </a:xfrm>
          <a:custGeom>
            <a:pathLst>
              <a:path w="401320" h="539750">
                <a:moveTo>
                  <a:pt x="401320" y="12700"/>
                </a:moveTo>
                <a:lnTo>
                  <a:pt x="292100" y="12700"/>
                </a:lnTo>
                <a:lnTo>
                  <a:pt x="292100" y="82550"/>
                </a:lnTo>
                <a:cubicBezTo>
                  <a:pt x="275591" y="59690"/>
                  <a:pt x="254000" y="39369"/>
                  <a:pt x="226060" y="24129"/>
                </a:cubicBezTo>
                <a:cubicBezTo>
                  <a:pt x="199391" y="7620"/>
                  <a:pt x="170180" y="0"/>
                  <a:pt x="137161" y="0"/>
                </a:cubicBezTo>
                <a:cubicBezTo>
                  <a:pt x="45720" y="0"/>
                  <a:pt x="0" y="46990"/>
                  <a:pt x="0" y="142239"/>
                </a:cubicBezTo>
                <a:lnTo>
                  <a:pt x="0" y="539750"/>
                </a:lnTo>
                <a:lnTo>
                  <a:pt x="109220" y="539750"/>
                </a:lnTo>
                <a:lnTo>
                  <a:pt x="109220" y="179070"/>
                </a:lnTo>
                <a:cubicBezTo>
                  <a:pt x="109220" y="123189"/>
                  <a:pt x="134620" y="95250"/>
                  <a:pt x="184150" y="95250"/>
                </a:cubicBezTo>
                <a:cubicBezTo>
                  <a:pt x="205741" y="95250"/>
                  <a:pt x="226060" y="101600"/>
                  <a:pt x="245110" y="115570"/>
                </a:cubicBezTo>
                <a:cubicBezTo>
                  <a:pt x="264160" y="129539"/>
                  <a:pt x="280670" y="146050"/>
                  <a:pt x="290831" y="166370"/>
                </a:cubicBezTo>
                <a:lnTo>
                  <a:pt x="290831" y="539750"/>
                </a:lnTo>
                <a:lnTo>
                  <a:pt x="400050" y="539750"/>
                </a:lnTo>
                <a:lnTo>
                  <a:pt x="400050" y="12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9" name="Picture 479"/>
          <p:cNvPicPr>
            <a:picLocks noChangeAspect="0" noChangeArrowheads="1"/>
          </p:cNvPicPr>
          <p:nvPr/>
        </p:nvPicPr>
        <p:blipFill>
          <a:blip r:embed="rId4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840" y="6438638"/>
            <a:ext cx="188559" cy="152662"/>
          </a:xfrm>
          <a:prstGeom prst="rect">
            <a:avLst/>
          </a:prstGeom>
          <a:noFill/>
          <a:extLst/>
        </p:spPr>
      </p:pic>
      <p:sp>
        <p:nvSpPr>
          <p:cNvPr id="480" name="Freeform 480"/>
          <p:cNvSpPr/>
          <p:nvPr/>
        </p:nvSpPr>
        <p:spPr>
          <a:xfrm rot="0" flipH="0" flipV="1">
            <a:off x="1178244" y="6483663"/>
            <a:ext cx="68795" cy="92203"/>
          </a:xfrm>
          <a:custGeom>
            <a:pathLst>
              <a:path w="401320" h="539750">
                <a:moveTo>
                  <a:pt x="400050" y="0"/>
                </a:moveTo>
                <a:lnTo>
                  <a:pt x="290830" y="0"/>
                </a:lnTo>
                <a:lnTo>
                  <a:pt x="290830" y="359409"/>
                </a:lnTo>
                <a:cubicBezTo>
                  <a:pt x="290830" y="416559"/>
                  <a:pt x="265430" y="444500"/>
                  <a:pt x="215900" y="444500"/>
                </a:cubicBezTo>
                <a:cubicBezTo>
                  <a:pt x="194310" y="444500"/>
                  <a:pt x="172721" y="436880"/>
                  <a:pt x="153671" y="422909"/>
                </a:cubicBezTo>
                <a:cubicBezTo>
                  <a:pt x="134621" y="408940"/>
                  <a:pt x="119380" y="392429"/>
                  <a:pt x="109221" y="372109"/>
                </a:cubicBezTo>
                <a:lnTo>
                  <a:pt x="109221" y="1270"/>
                </a:lnTo>
                <a:lnTo>
                  <a:pt x="0" y="1270"/>
                </a:lnTo>
                <a:lnTo>
                  <a:pt x="0" y="527050"/>
                </a:lnTo>
                <a:lnTo>
                  <a:pt x="109221" y="527050"/>
                </a:lnTo>
                <a:lnTo>
                  <a:pt x="109221" y="455930"/>
                </a:lnTo>
                <a:cubicBezTo>
                  <a:pt x="124460" y="478790"/>
                  <a:pt x="146050" y="499109"/>
                  <a:pt x="173991" y="514350"/>
                </a:cubicBezTo>
                <a:cubicBezTo>
                  <a:pt x="201930" y="530859"/>
                  <a:pt x="232411" y="539750"/>
                  <a:pt x="262890" y="539750"/>
                </a:cubicBezTo>
                <a:cubicBezTo>
                  <a:pt x="355600" y="539750"/>
                  <a:pt x="401320" y="491490"/>
                  <a:pt x="401320" y="396240"/>
                </a:cubicBezTo>
                <a:lnTo>
                  <a:pt x="40132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Freeform 481"/>
          <p:cNvSpPr/>
          <p:nvPr/>
        </p:nvSpPr>
        <p:spPr>
          <a:xfrm rot="0" flipH="0" flipV="1">
            <a:off x="1260755" y="6461101"/>
            <a:ext cx="49201" cy="116935"/>
          </a:xfrm>
          <a:custGeom>
            <a:pathLst>
              <a:path w="287019" h="684530">
                <a:moveTo>
                  <a:pt x="190500" y="0"/>
                </a:moveTo>
                <a:cubicBezTo>
                  <a:pt x="109220" y="0"/>
                  <a:pt x="68580" y="43180"/>
                  <a:pt x="68580" y="130810"/>
                </a:cubicBezTo>
                <a:lnTo>
                  <a:pt x="6858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0" y="539750"/>
                </a:lnTo>
                <a:lnTo>
                  <a:pt x="68580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40" y="93980"/>
                </a:cubicBezTo>
                <a:cubicBezTo>
                  <a:pt x="237490" y="93980"/>
                  <a:pt x="251460" y="100330"/>
                  <a:pt x="260350" y="111760"/>
                </a:cubicBezTo>
                <a:lnTo>
                  <a:pt x="287019" y="30480"/>
                </a:lnTo>
                <a:cubicBezTo>
                  <a:pt x="264160" y="10160"/>
                  <a:pt x="232409" y="0"/>
                  <a:pt x="19050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 rot="0" flipH="0" flipV="1">
            <a:off x="1314964" y="6483663"/>
            <a:ext cx="65747" cy="94372"/>
          </a:xfrm>
          <a:custGeom>
            <a:pathLst>
              <a:path w="383539" h="552450">
                <a:moveTo>
                  <a:pt x="193039" y="0"/>
                </a:moveTo>
                <a:cubicBezTo>
                  <a:pt x="110489" y="0"/>
                  <a:pt x="45719" y="25400"/>
                  <a:pt x="0" y="74930"/>
                </a:cubicBezTo>
                <a:lnTo>
                  <a:pt x="49529" y="151129"/>
                </a:lnTo>
                <a:cubicBezTo>
                  <a:pt x="66039" y="133350"/>
                  <a:pt x="87629" y="116839"/>
                  <a:pt x="113029" y="104139"/>
                </a:cubicBezTo>
                <a:cubicBezTo>
                  <a:pt x="139700" y="91439"/>
                  <a:pt x="165099" y="85089"/>
                  <a:pt x="191769" y="85089"/>
                </a:cubicBezTo>
                <a:cubicBezTo>
                  <a:pt x="218439" y="85089"/>
                  <a:pt x="240029" y="91439"/>
                  <a:pt x="255269" y="104139"/>
                </a:cubicBezTo>
                <a:cubicBezTo>
                  <a:pt x="271778" y="116839"/>
                  <a:pt x="279399" y="133350"/>
                  <a:pt x="279399" y="154939"/>
                </a:cubicBezTo>
                <a:cubicBezTo>
                  <a:pt x="279399" y="172720"/>
                  <a:pt x="270508" y="187960"/>
                  <a:pt x="252728" y="200660"/>
                </a:cubicBezTo>
                <a:cubicBezTo>
                  <a:pt x="234948" y="213359"/>
                  <a:pt x="213359" y="223520"/>
                  <a:pt x="187959" y="232409"/>
                </a:cubicBezTo>
                <a:cubicBezTo>
                  <a:pt x="162559" y="241300"/>
                  <a:pt x="137159" y="251459"/>
                  <a:pt x="110489" y="261620"/>
                </a:cubicBezTo>
                <a:cubicBezTo>
                  <a:pt x="85089" y="273050"/>
                  <a:pt x="63500" y="290829"/>
                  <a:pt x="44450" y="313690"/>
                </a:cubicBezTo>
                <a:cubicBezTo>
                  <a:pt x="26669" y="337820"/>
                  <a:pt x="17779" y="367029"/>
                  <a:pt x="17779" y="402590"/>
                </a:cubicBezTo>
                <a:cubicBezTo>
                  <a:pt x="17779" y="445769"/>
                  <a:pt x="34289" y="481330"/>
                  <a:pt x="66039" y="509269"/>
                </a:cubicBezTo>
                <a:cubicBezTo>
                  <a:pt x="99059" y="538480"/>
                  <a:pt x="143509" y="552450"/>
                  <a:pt x="199389" y="552450"/>
                </a:cubicBezTo>
                <a:cubicBezTo>
                  <a:pt x="267969" y="552450"/>
                  <a:pt x="326389" y="529590"/>
                  <a:pt x="373378" y="485140"/>
                </a:cubicBezTo>
                <a:lnTo>
                  <a:pt x="327659" y="411480"/>
                </a:lnTo>
                <a:cubicBezTo>
                  <a:pt x="297178" y="448309"/>
                  <a:pt x="255269" y="467359"/>
                  <a:pt x="201928" y="467359"/>
                </a:cubicBezTo>
                <a:cubicBezTo>
                  <a:pt x="177799" y="467359"/>
                  <a:pt x="158749" y="461009"/>
                  <a:pt x="143509" y="449580"/>
                </a:cubicBezTo>
                <a:cubicBezTo>
                  <a:pt x="129539" y="438150"/>
                  <a:pt x="121920" y="422909"/>
                  <a:pt x="121920" y="406400"/>
                </a:cubicBezTo>
                <a:cubicBezTo>
                  <a:pt x="121920" y="392429"/>
                  <a:pt x="128270" y="379729"/>
                  <a:pt x="140970" y="368300"/>
                </a:cubicBezTo>
                <a:cubicBezTo>
                  <a:pt x="153670" y="358140"/>
                  <a:pt x="170180" y="350520"/>
                  <a:pt x="189229" y="344170"/>
                </a:cubicBezTo>
                <a:cubicBezTo>
                  <a:pt x="208279" y="337820"/>
                  <a:pt x="229869" y="330200"/>
                  <a:pt x="252728" y="320040"/>
                </a:cubicBezTo>
                <a:cubicBezTo>
                  <a:pt x="275589" y="311150"/>
                  <a:pt x="295909" y="299720"/>
                  <a:pt x="314959" y="288290"/>
                </a:cubicBezTo>
                <a:cubicBezTo>
                  <a:pt x="334009" y="276859"/>
                  <a:pt x="350518" y="259079"/>
                  <a:pt x="364489" y="237490"/>
                </a:cubicBezTo>
                <a:cubicBezTo>
                  <a:pt x="377189" y="214629"/>
                  <a:pt x="383539" y="187960"/>
                  <a:pt x="383539" y="157479"/>
                </a:cubicBezTo>
                <a:cubicBezTo>
                  <a:pt x="383539" y="111760"/>
                  <a:pt x="365759" y="73660"/>
                  <a:pt x="331468" y="44450"/>
                </a:cubicBezTo>
                <a:cubicBezTo>
                  <a:pt x="294639" y="13970"/>
                  <a:pt x="250189" y="0"/>
                  <a:pt x="19303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Rectangle 483"/>
          <p:cNvSpPr/>
          <p:nvPr/>
        </p:nvSpPr>
        <p:spPr>
          <a:xfrm rot="0" flipH="0" flipV="0">
            <a:off x="498807" y="3072190"/>
            <a:ext cx="7598199" cy="21821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aseline="0" b="0" i="0" dirty="0" spc="0">
                <a:solidFill>
                  <a:srgbClr val="191A1D"/>
                </a:solidFill>
                <a:latin typeface="Tahoma" pitchFamily="0" charset="1"/>
              </a:rPr>
              <a:t>Резюме</a:t>
            </a:r>
            <a:r>
              <a:rPr lang="en-US" sz="4404" baseline="0" b="0" i="0" dirty="0" spc="-25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4404" baseline="0" b="0" i="0" dirty="0" spc="1374">
                <a:solidFill>
                  <a:srgbClr val="191A1D"/>
                </a:solidFill>
                <a:latin typeface="Tahoma" pitchFamily="0" charset="1"/>
              </a:rPr>
              <a:t>—</a:t>
            </a:r>
            <a:r>
              <a:rPr lang="en-US" sz="4404" baseline="0" b="0" i="0" dirty="0" spc="0">
                <a:solidFill>
                  <a:srgbClr val="191A1D"/>
                </a:solidFill>
                <a:latin typeface="Tahoma" pitchFamily="0" charset="1"/>
              </a:rPr>
              <a:t>это коммерческое </a:t>
            </a:r>
          </a:p>
          <a:p>
            <a:pPr marL="0">
              <a:lnSpc>
                <a:spcPts val="4751"/>
              </a:lnSpc>
            </a:pPr>
            <a:r>
              <a:rPr lang="en-US" sz="4404" baseline="0" b="0" i="0" dirty="0" spc="0">
                <a:solidFill>
                  <a:srgbClr val="191A1D"/>
                </a:solidFill>
                <a:latin typeface="Tahoma" pitchFamily="0" charset="1"/>
              </a:rPr>
              <a:t>предложение</a:t>
            </a:r>
            <a:r>
              <a:rPr lang="en-US" sz="4404" baseline="0" b="0" i="0" dirty="0" spc="-34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4404" baseline="0" b="0" i="0" dirty="0" spc="0">
                <a:solidFill>
                  <a:srgbClr val="191A1D"/>
                </a:solidFill>
                <a:latin typeface="Tahoma" pitchFamily="0" charset="1"/>
              </a:rPr>
              <a:t>себя</a:t>
            </a:r>
            <a:r>
              <a:rPr lang="en-US" sz="4404" baseline="0" b="0" i="0" dirty="0" spc="-22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4404" baseline="0" b="0" i="0" dirty="0" spc="0">
                <a:solidFill>
                  <a:srgbClr val="191A1D"/>
                </a:solidFill>
                <a:latin typeface="Tahoma" pitchFamily="0" charset="1"/>
              </a:rPr>
              <a:t>рынку, </a:t>
            </a:r>
          </a:p>
          <a:p>
            <a:pPr marL="0">
              <a:lnSpc>
                <a:spcPts val="4751"/>
              </a:lnSpc>
            </a:pPr>
            <a:r>
              <a:rPr lang="en-US" sz="4404" baseline="0" b="0" i="0" dirty="0" spc="0">
                <a:solidFill>
                  <a:srgbClr val="191A1D"/>
                </a:solidFill>
                <a:latin typeface="Tahoma" pitchFamily="0" charset="1"/>
              </a:rPr>
              <a:t>которое</a:t>
            </a:r>
            <a:r>
              <a:rPr lang="en-US" sz="4404" baseline="0" b="0" i="0" dirty="0" spc="-22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4404" baseline="0" b="0" i="0" dirty="0" spc="0">
                <a:solidFill>
                  <a:srgbClr val="191A1D"/>
                </a:solidFill>
                <a:latin typeface="Tahoma" pitchFamily="0" charset="1"/>
              </a:rPr>
              <a:t>составляется</a:t>
            </a:r>
          </a:p>
        </p:txBody>
      </p:sp>
      <p:sp>
        <p:nvSpPr>
          <p:cNvPr id="484" name="Rectangle 484"/>
          <p:cNvSpPr/>
          <p:nvPr/>
        </p:nvSpPr>
        <p:spPr>
          <a:xfrm rot="0" flipH="0" flipV="0">
            <a:off x="498807" y="4882670"/>
            <a:ext cx="8493204" cy="9752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aseline="0" b="0" i="0" dirty="0" spc="0">
                <a:solidFill>
                  <a:srgbClr val="191A1D"/>
                </a:solidFill>
                <a:latin typeface="Tahoma" pitchFamily="0" charset="1"/>
              </a:rPr>
              <a:t>под</a:t>
            </a:r>
            <a:r>
              <a:rPr lang="en-US" sz="4404" baseline="0" b="0" i="0" dirty="0" spc="-22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4404" baseline="0" b="0" i="0" dirty="0" spc="0">
                <a:solidFill>
                  <a:srgbClr val="191A1D"/>
                </a:solidFill>
                <a:latin typeface="Tahoma" pitchFamily="0" charset="1"/>
              </a:rPr>
              <a:t>конкретную</a:t>
            </a:r>
            <a:r>
              <a:rPr lang="en-US" sz="4404" baseline="0" b="0" i="0" dirty="0" spc="-34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4404" baseline="0" b="0" i="0" dirty="0" spc="0">
                <a:solidFill>
                  <a:srgbClr val="191A1D"/>
                </a:solidFill>
                <a:latin typeface="Tahoma" pitchFamily="0" charset="1"/>
              </a:rPr>
              <a:t>карьерную</a:t>
            </a:r>
            <a:r>
              <a:rPr lang="en-US" sz="4404" baseline="0" b="0" i="0" dirty="0" spc="-46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4404" baseline="0" b="0" i="0" dirty="0" spc="0">
                <a:solidFill>
                  <a:srgbClr val="191A1D"/>
                </a:solidFill>
                <a:latin typeface="Tahoma" pitchFamily="0" charset="1"/>
              </a:rPr>
              <a:t>цель</a:t>
            </a:r>
          </a:p>
        </p:txBody>
      </p:sp>
      <p:sp>
        <p:nvSpPr>
          <p:cNvPr id="485" name="Rectangle 485"/>
          <p:cNvSpPr/>
          <p:nvPr/>
        </p:nvSpPr>
        <p:spPr>
          <a:xfrm rot="0" flipH="0" flipV="0">
            <a:off x="1670643" y="6405807"/>
            <a:ext cx="5033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2024</a:t>
            </a:r>
            <a:r>
              <a:rPr lang="en-US" sz="996" baseline="0" b="0" i="0" dirty="0" spc="-12">
                <a:solidFill>
                  <a:srgbClr val="D6001C"/>
                </a:solidFill>
                <a:latin typeface="Arial" pitchFamily="0" charset="1"/>
              </a:rPr>
              <a:t> </a:t>
            </a:r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год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86" name="Freeform 486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Freeform 488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Freeform 489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Freeform 492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Freeform 493"/>
          <p:cNvSpPr/>
          <p:nvPr/>
        </p:nvSpPr>
        <p:spPr>
          <a:xfrm rot="0" flipH="0" flipV="0">
            <a:off x="359663" y="1219201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 rot="0" flipH="0" flipV="0">
            <a:off x="359663" y="1757172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 rot="0" flipH="0" flipV="0">
            <a:off x="359663" y="2296669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 rot="0" flipH="0" flipV="0">
            <a:off x="359663" y="2836165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 rot="0" flipH="0" flipV="0">
            <a:off x="359663" y="3375660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 rot="0" flipH="0" flipV="0">
            <a:off x="359663" y="3915157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 rot="0" flipH="0" flipV="0">
            <a:off x="359663" y="4456176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Freeform 500"/>
          <p:cNvSpPr/>
          <p:nvPr/>
        </p:nvSpPr>
        <p:spPr>
          <a:xfrm rot="0" flipH="0" flipV="0">
            <a:off x="359663" y="4995672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Freeform 501"/>
          <p:cNvSpPr/>
          <p:nvPr/>
        </p:nvSpPr>
        <p:spPr>
          <a:xfrm rot="0" flipH="0" flipV="0">
            <a:off x="57911" y="6153913"/>
            <a:ext cx="559309" cy="589787"/>
          </a:xfrm>
          <a:custGeom>
            <a:pathLst>
              <a:path w="559309" h="589787">
                <a:moveTo>
                  <a:pt x="0" y="0"/>
                </a:moveTo>
                <a:lnTo>
                  <a:pt x="559309" y="0"/>
                </a:lnTo>
                <a:lnTo>
                  <a:pt x="559309" y="589787"/>
                </a:lnTo>
                <a:lnTo>
                  <a:pt x="0" y="5897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Freeform 502"/>
          <p:cNvSpPr/>
          <p:nvPr/>
        </p:nvSpPr>
        <p:spPr>
          <a:xfrm rot="0" flipH="0" flipV="1">
            <a:off x="409086" y="6381697"/>
            <a:ext cx="278664" cy="277693"/>
          </a:xfrm>
          <a:custGeom>
            <a:pathLst>
              <a:path w="1625600" h="1625600">
                <a:moveTo>
                  <a:pt x="812800" y="0"/>
                </a:moveTo>
                <a:cubicBezTo>
                  <a:pt x="1261109" y="0"/>
                  <a:pt x="1625600" y="364490"/>
                  <a:pt x="1625600" y="812800"/>
                </a:cubicBezTo>
                <a:cubicBezTo>
                  <a:pt x="1625600" y="1261110"/>
                  <a:pt x="1261109" y="1625600"/>
                  <a:pt x="812800" y="1625600"/>
                </a:cubicBezTo>
                <a:cubicBezTo>
                  <a:pt x="364491" y="1625600"/>
                  <a:pt x="0" y="1261110"/>
                  <a:pt x="0" y="812800"/>
                </a:cubicBezTo>
                <a:cubicBezTo>
                  <a:pt x="0" y="364490"/>
                  <a:pt x="364491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 rot="0" flipH="0" flipV="1">
            <a:off x="464818" y="6453941"/>
            <a:ext cx="77938" cy="122141"/>
          </a:xfrm>
          <a:custGeom>
            <a:pathLst>
              <a:path w="45465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1629" y="508000"/>
                  <a:pt x="367029" y="497839"/>
                </a:cubicBezTo>
                <a:cubicBezTo>
                  <a:pt x="391158" y="486409"/>
                  <a:pt x="410208" y="472439"/>
                  <a:pt x="422908" y="454659"/>
                </a:cubicBezTo>
                <a:cubicBezTo>
                  <a:pt x="435608" y="436880"/>
                  <a:pt x="443229" y="417830"/>
                  <a:pt x="448308" y="396239"/>
                </a:cubicBezTo>
                <a:cubicBezTo>
                  <a:pt x="453388" y="374650"/>
                  <a:pt x="454658" y="341630"/>
                  <a:pt x="454658" y="295909"/>
                </a:cubicBezTo>
                <a:lnTo>
                  <a:pt x="45465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1129" y="369569"/>
                  <a:pt x="143508" y="347980"/>
                </a:cubicBezTo>
                <a:cubicBezTo>
                  <a:pt x="135889" y="326389"/>
                  <a:pt x="13080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 rot="0" flipH="0" flipV="1">
            <a:off x="554078" y="6453941"/>
            <a:ext cx="77720" cy="122141"/>
          </a:xfrm>
          <a:custGeom>
            <a:pathLst>
              <a:path w="45338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2899" y="508000"/>
                  <a:pt x="367029" y="497839"/>
                </a:cubicBezTo>
                <a:cubicBezTo>
                  <a:pt x="391158" y="486409"/>
                  <a:pt x="410208" y="472439"/>
                  <a:pt x="421638" y="454659"/>
                </a:cubicBezTo>
                <a:cubicBezTo>
                  <a:pt x="434338" y="436880"/>
                  <a:pt x="443229" y="416559"/>
                  <a:pt x="447038" y="396239"/>
                </a:cubicBezTo>
                <a:cubicBezTo>
                  <a:pt x="452119" y="374650"/>
                  <a:pt x="453388" y="341630"/>
                  <a:pt x="453388" y="295909"/>
                </a:cubicBezTo>
                <a:lnTo>
                  <a:pt x="45338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2399" y="369569"/>
                  <a:pt x="143508" y="347980"/>
                </a:cubicBezTo>
                <a:cubicBezTo>
                  <a:pt x="135889" y="326389"/>
                  <a:pt x="13207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 rot="0" flipH="0" flipV="1">
            <a:off x="757416" y="6449385"/>
            <a:ext cx="80986" cy="128650"/>
          </a:xfrm>
          <a:custGeom>
            <a:pathLst>
              <a:path w="472440" h="753109">
                <a:moveTo>
                  <a:pt x="234950" y="0"/>
                </a:moveTo>
                <a:cubicBezTo>
                  <a:pt x="137161" y="0"/>
                  <a:pt x="58421" y="30480"/>
                  <a:pt x="0" y="92710"/>
                </a:cubicBezTo>
                <a:lnTo>
                  <a:pt x="60961" y="186689"/>
                </a:lnTo>
                <a:cubicBezTo>
                  <a:pt x="106680" y="134620"/>
                  <a:pt x="165100" y="107950"/>
                  <a:pt x="234950" y="107950"/>
                </a:cubicBezTo>
                <a:cubicBezTo>
                  <a:pt x="270509" y="107950"/>
                  <a:pt x="298450" y="116839"/>
                  <a:pt x="317500" y="135889"/>
                </a:cubicBezTo>
                <a:cubicBezTo>
                  <a:pt x="337820" y="154939"/>
                  <a:pt x="347979" y="177800"/>
                  <a:pt x="347979" y="204470"/>
                </a:cubicBezTo>
                <a:cubicBezTo>
                  <a:pt x="347979" y="231140"/>
                  <a:pt x="336550" y="254000"/>
                  <a:pt x="313689" y="273050"/>
                </a:cubicBezTo>
                <a:cubicBezTo>
                  <a:pt x="290830" y="292100"/>
                  <a:pt x="264159" y="308609"/>
                  <a:pt x="231140" y="321309"/>
                </a:cubicBezTo>
                <a:cubicBezTo>
                  <a:pt x="199391" y="335279"/>
                  <a:pt x="167640" y="350520"/>
                  <a:pt x="135890" y="365759"/>
                </a:cubicBezTo>
                <a:cubicBezTo>
                  <a:pt x="104140" y="381000"/>
                  <a:pt x="76200" y="405129"/>
                  <a:pt x="54611" y="436880"/>
                </a:cubicBezTo>
                <a:cubicBezTo>
                  <a:pt x="31750" y="468630"/>
                  <a:pt x="20321" y="505459"/>
                  <a:pt x="20321" y="549909"/>
                </a:cubicBezTo>
                <a:cubicBezTo>
                  <a:pt x="20321" y="608330"/>
                  <a:pt x="40640" y="656590"/>
                  <a:pt x="82550" y="694690"/>
                </a:cubicBezTo>
                <a:cubicBezTo>
                  <a:pt x="124461" y="732790"/>
                  <a:pt x="179070" y="753109"/>
                  <a:pt x="246379" y="753109"/>
                </a:cubicBezTo>
                <a:cubicBezTo>
                  <a:pt x="331469" y="753109"/>
                  <a:pt x="401320" y="726440"/>
                  <a:pt x="455929" y="674369"/>
                </a:cubicBezTo>
                <a:lnTo>
                  <a:pt x="397510" y="582930"/>
                </a:lnTo>
                <a:cubicBezTo>
                  <a:pt x="355600" y="624840"/>
                  <a:pt x="304800" y="645159"/>
                  <a:pt x="243839" y="645159"/>
                </a:cubicBezTo>
                <a:cubicBezTo>
                  <a:pt x="213360" y="645159"/>
                  <a:pt x="190500" y="637540"/>
                  <a:pt x="171450" y="621030"/>
                </a:cubicBezTo>
                <a:cubicBezTo>
                  <a:pt x="153670" y="604519"/>
                  <a:pt x="144781" y="582930"/>
                  <a:pt x="144781" y="556259"/>
                </a:cubicBezTo>
                <a:cubicBezTo>
                  <a:pt x="144781" y="533400"/>
                  <a:pt x="156211" y="513080"/>
                  <a:pt x="179070" y="495300"/>
                </a:cubicBezTo>
                <a:cubicBezTo>
                  <a:pt x="201931" y="477519"/>
                  <a:pt x="228600" y="462280"/>
                  <a:pt x="260350" y="448309"/>
                </a:cubicBezTo>
                <a:cubicBezTo>
                  <a:pt x="292100" y="435609"/>
                  <a:pt x="323850" y="420369"/>
                  <a:pt x="356870" y="403859"/>
                </a:cubicBezTo>
                <a:cubicBezTo>
                  <a:pt x="388620" y="387350"/>
                  <a:pt x="416560" y="361950"/>
                  <a:pt x="438150" y="330200"/>
                </a:cubicBezTo>
                <a:cubicBezTo>
                  <a:pt x="461009" y="298450"/>
                  <a:pt x="472440" y="259079"/>
                  <a:pt x="472440" y="214629"/>
                </a:cubicBezTo>
                <a:cubicBezTo>
                  <a:pt x="472440" y="152400"/>
                  <a:pt x="452120" y="100330"/>
                  <a:pt x="410210" y="60960"/>
                </a:cubicBezTo>
                <a:cubicBezTo>
                  <a:pt x="368300" y="19050"/>
                  <a:pt x="309880" y="0"/>
                  <a:pt x="2349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 rot="0" flipH="0" flipV="1">
            <a:off x="844499" y="6461100"/>
            <a:ext cx="49201" cy="116935"/>
          </a:xfrm>
          <a:custGeom>
            <a:pathLst>
              <a:path w="287020" h="684530">
                <a:moveTo>
                  <a:pt x="191770" y="0"/>
                </a:moveTo>
                <a:cubicBezTo>
                  <a:pt x="110490" y="0"/>
                  <a:pt x="69850" y="43180"/>
                  <a:pt x="69850" y="130810"/>
                </a:cubicBezTo>
                <a:lnTo>
                  <a:pt x="6985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1" y="539750"/>
                </a:lnTo>
                <a:lnTo>
                  <a:pt x="68581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39" y="93980"/>
                </a:cubicBezTo>
                <a:cubicBezTo>
                  <a:pt x="237489" y="93980"/>
                  <a:pt x="251459" y="100330"/>
                  <a:pt x="260350" y="111760"/>
                </a:cubicBezTo>
                <a:lnTo>
                  <a:pt x="287020" y="30480"/>
                </a:lnTo>
                <a:cubicBezTo>
                  <a:pt x="265430" y="10160"/>
                  <a:pt x="233679" y="0"/>
                  <a:pt x="19177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 rot="0" flipH="0" flipV="1">
            <a:off x="905893" y="6485832"/>
            <a:ext cx="68795" cy="92203"/>
          </a:xfrm>
          <a:custGeom>
            <a:pathLst>
              <a:path w="401320" h="539750">
                <a:moveTo>
                  <a:pt x="401320" y="12700"/>
                </a:moveTo>
                <a:lnTo>
                  <a:pt x="292100" y="12700"/>
                </a:lnTo>
                <a:lnTo>
                  <a:pt x="292100" y="82550"/>
                </a:lnTo>
                <a:cubicBezTo>
                  <a:pt x="275591" y="59690"/>
                  <a:pt x="254000" y="39369"/>
                  <a:pt x="226060" y="24129"/>
                </a:cubicBezTo>
                <a:cubicBezTo>
                  <a:pt x="199391" y="7620"/>
                  <a:pt x="170180" y="0"/>
                  <a:pt x="137161" y="0"/>
                </a:cubicBezTo>
                <a:cubicBezTo>
                  <a:pt x="45720" y="0"/>
                  <a:pt x="0" y="46990"/>
                  <a:pt x="0" y="142239"/>
                </a:cubicBezTo>
                <a:lnTo>
                  <a:pt x="0" y="539750"/>
                </a:lnTo>
                <a:lnTo>
                  <a:pt x="109220" y="539750"/>
                </a:lnTo>
                <a:lnTo>
                  <a:pt x="109220" y="179070"/>
                </a:lnTo>
                <a:cubicBezTo>
                  <a:pt x="109220" y="123189"/>
                  <a:pt x="134620" y="95250"/>
                  <a:pt x="184150" y="95250"/>
                </a:cubicBezTo>
                <a:cubicBezTo>
                  <a:pt x="205741" y="95250"/>
                  <a:pt x="226060" y="101600"/>
                  <a:pt x="245110" y="115570"/>
                </a:cubicBezTo>
                <a:cubicBezTo>
                  <a:pt x="264160" y="129539"/>
                  <a:pt x="280670" y="146050"/>
                  <a:pt x="290831" y="166370"/>
                </a:cubicBezTo>
                <a:lnTo>
                  <a:pt x="290831" y="539750"/>
                </a:lnTo>
                <a:lnTo>
                  <a:pt x="400050" y="539750"/>
                </a:lnTo>
                <a:lnTo>
                  <a:pt x="400050" y="12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8" name="Picture 508"/>
          <p:cNvPicPr>
            <a:picLocks noChangeAspect="0" noChangeArrowheads="1"/>
          </p:cNvPicPr>
          <p:nvPr/>
        </p:nvPicPr>
        <p:blipFill>
          <a:blip r:embed="rId5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840" y="6438638"/>
            <a:ext cx="188559" cy="152662"/>
          </a:xfrm>
          <a:prstGeom prst="rect">
            <a:avLst/>
          </a:prstGeom>
          <a:noFill/>
          <a:extLst/>
        </p:spPr>
      </p:pic>
      <p:sp>
        <p:nvSpPr>
          <p:cNvPr id="509" name="Freeform 509"/>
          <p:cNvSpPr/>
          <p:nvPr/>
        </p:nvSpPr>
        <p:spPr>
          <a:xfrm rot="0" flipH="0" flipV="1">
            <a:off x="1178244" y="6483663"/>
            <a:ext cx="68795" cy="92203"/>
          </a:xfrm>
          <a:custGeom>
            <a:pathLst>
              <a:path w="401320" h="539750">
                <a:moveTo>
                  <a:pt x="400050" y="0"/>
                </a:moveTo>
                <a:lnTo>
                  <a:pt x="290830" y="0"/>
                </a:lnTo>
                <a:lnTo>
                  <a:pt x="290830" y="359409"/>
                </a:lnTo>
                <a:cubicBezTo>
                  <a:pt x="290830" y="416559"/>
                  <a:pt x="265430" y="444500"/>
                  <a:pt x="215900" y="444500"/>
                </a:cubicBezTo>
                <a:cubicBezTo>
                  <a:pt x="194310" y="444500"/>
                  <a:pt x="172721" y="436880"/>
                  <a:pt x="153671" y="422909"/>
                </a:cubicBezTo>
                <a:cubicBezTo>
                  <a:pt x="134621" y="408940"/>
                  <a:pt x="119380" y="392429"/>
                  <a:pt x="109221" y="372109"/>
                </a:cubicBezTo>
                <a:lnTo>
                  <a:pt x="109221" y="1270"/>
                </a:lnTo>
                <a:lnTo>
                  <a:pt x="0" y="1270"/>
                </a:lnTo>
                <a:lnTo>
                  <a:pt x="0" y="527050"/>
                </a:lnTo>
                <a:lnTo>
                  <a:pt x="109221" y="527050"/>
                </a:lnTo>
                <a:lnTo>
                  <a:pt x="109221" y="455930"/>
                </a:lnTo>
                <a:cubicBezTo>
                  <a:pt x="124460" y="478790"/>
                  <a:pt x="146050" y="499109"/>
                  <a:pt x="173991" y="514350"/>
                </a:cubicBezTo>
                <a:cubicBezTo>
                  <a:pt x="201930" y="530859"/>
                  <a:pt x="232411" y="539750"/>
                  <a:pt x="262890" y="539750"/>
                </a:cubicBezTo>
                <a:cubicBezTo>
                  <a:pt x="355600" y="539750"/>
                  <a:pt x="401320" y="491490"/>
                  <a:pt x="401320" y="396240"/>
                </a:cubicBezTo>
                <a:lnTo>
                  <a:pt x="40132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 rot="0" flipH="0" flipV="1">
            <a:off x="1260755" y="6461101"/>
            <a:ext cx="49201" cy="116935"/>
          </a:xfrm>
          <a:custGeom>
            <a:pathLst>
              <a:path w="287019" h="684530">
                <a:moveTo>
                  <a:pt x="190500" y="0"/>
                </a:moveTo>
                <a:cubicBezTo>
                  <a:pt x="109220" y="0"/>
                  <a:pt x="68580" y="43180"/>
                  <a:pt x="68580" y="130810"/>
                </a:cubicBezTo>
                <a:lnTo>
                  <a:pt x="6858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0" y="539750"/>
                </a:lnTo>
                <a:lnTo>
                  <a:pt x="68580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40" y="93980"/>
                </a:cubicBezTo>
                <a:cubicBezTo>
                  <a:pt x="237490" y="93980"/>
                  <a:pt x="251460" y="100330"/>
                  <a:pt x="260350" y="111760"/>
                </a:cubicBezTo>
                <a:lnTo>
                  <a:pt x="287019" y="30480"/>
                </a:lnTo>
                <a:cubicBezTo>
                  <a:pt x="264160" y="10160"/>
                  <a:pt x="232409" y="0"/>
                  <a:pt x="19050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 rot="0" flipH="0" flipV="1">
            <a:off x="1314964" y="6483663"/>
            <a:ext cx="65747" cy="94372"/>
          </a:xfrm>
          <a:custGeom>
            <a:pathLst>
              <a:path w="383539" h="552450">
                <a:moveTo>
                  <a:pt x="193039" y="0"/>
                </a:moveTo>
                <a:cubicBezTo>
                  <a:pt x="110489" y="0"/>
                  <a:pt x="45719" y="25400"/>
                  <a:pt x="0" y="74930"/>
                </a:cubicBezTo>
                <a:lnTo>
                  <a:pt x="49529" y="151129"/>
                </a:lnTo>
                <a:cubicBezTo>
                  <a:pt x="66039" y="133350"/>
                  <a:pt x="87629" y="116839"/>
                  <a:pt x="113029" y="104139"/>
                </a:cubicBezTo>
                <a:cubicBezTo>
                  <a:pt x="139700" y="91439"/>
                  <a:pt x="165099" y="85089"/>
                  <a:pt x="191769" y="85089"/>
                </a:cubicBezTo>
                <a:cubicBezTo>
                  <a:pt x="218439" y="85089"/>
                  <a:pt x="240029" y="91439"/>
                  <a:pt x="255269" y="104139"/>
                </a:cubicBezTo>
                <a:cubicBezTo>
                  <a:pt x="271778" y="116839"/>
                  <a:pt x="279399" y="133350"/>
                  <a:pt x="279399" y="154939"/>
                </a:cubicBezTo>
                <a:cubicBezTo>
                  <a:pt x="279399" y="172720"/>
                  <a:pt x="270508" y="187960"/>
                  <a:pt x="252728" y="200660"/>
                </a:cubicBezTo>
                <a:cubicBezTo>
                  <a:pt x="234948" y="213359"/>
                  <a:pt x="213359" y="223520"/>
                  <a:pt x="187959" y="232409"/>
                </a:cubicBezTo>
                <a:cubicBezTo>
                  <a:pt x="162559" y="241300"/>
                  <a:pt x="137159" y="251459"/>
                  <a:pt x="110489" y="261620"/>
                </a:cubicBezTo>
                <a:cubicBezTo>
                  <a:pt x="85089" y="273050"/>
                  <a:pt x="63500" y="290829"/>
                  <a:pt x="44450" y="313690"/>
                </a:cubicBezTo>
                <a:cubicBezTo>
                  <a:pt x="26669" y="337820"/>
                  <a:pt x="17779" y="367029"/>
                  <a:pt x="17779" y="402590"/>
                </a:cubicBezTo>
                <a:cubicBezTo>
                  <a:pt x="17779" y="445769"/>
                  <a:pt x="34289" y="481330"/>
                  <a:pt x="66039" y="509269"/>
                </a:cubicBezTo>
                <a:cubicBezTo>
                  <a:pt x="99059" y="538480"/>
                  <a:pt x="143509" y="552450"/>
                  <a:pt x="199389" y="552450"/>
                </a:cubicBezTo>
                <a:cubicBezTo>
                  <a:pt x="267969" y="552450"/>
                  <a:pt x="326389" y="529590"/>
                  <a:pt x="373378" y="485140"/>
                </a:cubicBezTo>
                <a:lnTo>
                  <a:pt x="327659" y="411480"/>
                </a:lnTo>
                <a:cubicBezTo>
                  <a:pt x="297178" y="448309"/>
                  <a:pt x="255269" y="467359"/>
                  <a:pt x="201928" y="467359"/>
                </a:cubicBezTo>
                <a:cubicBezTo>
                  <a:pt x="177799" y="467359"/>
                  <a:pt x="158749" y="461009"/>
                  <a:pt x="143509" y="449580"/>
                </a:cubicBezTo>
                <a:cubicBezTo>
                  <a:pt x="129539" y="438150"/>
                  <a:pt x="121920" y="422909"/>
                  <a:pt x="121920" y="406400"/>
                </a:cubicBezTo>
                <a:cubicBezTo>
                  <a:pt x="121920" y="392429"/>
                  <a:pt x="128270" y="379729"/>
                  <a:pt x="140970" y="368300"/>
                </a:cubicBezTo>
                <a:cubicBezTo>
                  <a:pt x="153670" y="358140"/>
                  <a:pt x="170180" y="350520"/>
                  <a:pt x="189229" y="344170"/>
                </a:cubicBezTo>
                <a:cubicBezTo>
                  <a:pt x="208279" y="337820"/>
                  <a:pt x="229869" y="330200"/>
                  <a:pt x="252728" y="320040"/>
                </a:cubicBezTo>
                <a:cubicBezTo>
                  <a:pt x="275589" y="311150"/>
                  <a:pt x="295909" y="299720"/>
                  <a:pt x="314959" y="288290"/>
                </a:cubicBezTo>
                <a:cubicBezTo>
                  <a:pt x="334009" y="276859"/>
                  <a:pt x="350518" y="259079"/>
                  <a:pt x="364489" y="237490"/>
                </a:cubicBezTo>
                <a:cubicBezTo>
                  <a:pt x="377189" y="214629"/>
                  <a:pt x="383539" y="187960"/>
                  <a:pt x="383539" y="157479"/>
                </a:cubicBezTo>
                <a:cubicBezTo>
                  <a:pt x="383539" y="111760"/>
                  <a:pt x="365759" y="73660"/>
                  <a:pt x="331468" y="44450"/>
                </a:cubicBezTo>
                <a:cubicBezTo>
                  <a:pt x="294639" y="13970"/>
                  <a:pt x="250189" y="0"/>
                  <a:pt x="19303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Rectangle 512"/>
          <p:cNvSpPr/>
          <p:nvPr/>
        </p:nvSpPr>
        <p:spPr>
          <a:xfrm rot="0" flipH="0" flipV="0">
            <a:off x="331762" y="118758"/>
            <a:ext cx="5086634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Из чего состоит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резюме</a:t>
            </a:r>
          </a:p>
        </p:txBody>
      </p:sp>
      <p:sp>
        <p:nvSpPr>
          <p:cNvPr id="513" name="Rectangle 513"/>
          <p:cNvSpPr/>
          <p:nvPr/>
        </p:nvSpPr>
        <p:spPr>
          <a:xfrm rot="0" flipH="0" flipV="0">
            <a:off x="11722672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17</a:t>
            </a:r>
          </a:p>
        </p:txBody>
      </p:sp>
      <p:sp>
        <p:nvSpPr>
          <p:cNvPr id="514" name="Rectangle 514"/>
          <p:cNvSpPr/>
          <p:nvPr/>
        </p:nvSpPr>
        <p:spPr>
          <a:xfrm rot="0" flipH="0" flipV="0">
            <a:off x="474884" y="1175216"/>
            <a:ext cx="4512557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9" baseline="19758" b="0" i="0" dirty="0" spc="2787">
                <a:solidFill>
                  <a:srgbClr val="FFFFFF"/>
                </a:solidFill>
                <a:latin typeface="ArialMT" pitchFamily="0" charset="1"/>
              </a:rPr>
              <a:t>1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Личная информация: ФИО, кон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акты, ф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о</a:t>
            </a:r>
          </a:p>
        </p:txBody>
      </p:sp>
      <p:sp>
        <p:nvSpPr>
          <p:cNvPr id="515" name="Rectangle 515"/>
          <p:cNvSpPr/>
          <p:nvPr/>
        </p:nvSpPr>
        <p:spPr>
          <a:xfrm rot="0" flipH="0" flipV="0">
            <a:off x="474884" y="1788948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2</a:t>
            </a:r>
          </a:p>
        </p:txBody>
      </p:sp>
      <p:sp>
        <p:nvSpPr>
          <p:cNvPr id="516" name="Rectangle 516"/>
          <p:cNvSpPr/>
          <p:nvPr/>
        </p:nvSpPr>
        <p:spPr>
          <a:xfrm rot="0" flipH="0" flipV="0">
            <a:off x="474884" y="2327622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3</a:t>
            </a:r>
          </a:p>
        </p:txBody>
      </p:sp>
      <p:sp>
        <p:nvSpPr>
          <p:cNvPr id="517" name="Rectangle 517"/>
          <p:cNvSpPr/>
          <p:nvPr/>
        </p:nvSpPr>
        <p:spPr>
          <a:xfrm rot="0" flipH="0" flipV="0">
            <a:off x="474884" y="2867460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4</a:t>
            </a:r>
          </a:p>
        </p:txBody>
      </p:sp>
      <p:sp>
        <p:nvSpPr>
          <p:cNvPr id="518" name="Rectangle 518"/>
          <p:cNvSpPr/>
          <p:nvPr/>
        </p:nvSpPr>
        <p:spPr>
          <a:xfrm rot="0" flipH="0" flipV="0">
            <a:off x="899245" y="1715053"/>
            <a:ext cx="2060567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-21">
                <a:solidFill>
                  <a:srgbClr val="19191D"/>
                </a:solidFill>
                <a:latin typeface="Arial" pitchFamily="0" charset="1"/>
              </a:rPr>
              <a:t>Ж</a:t>
            </a:r>
            <a:r>
              <a:rPr lang="en-US" sz="1596" baseline="0" b="0" i="0" dirty="0" spc="-47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лаемая д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лжность</a:t>
            </a:r>
          </a:p>
        </p:txBody>
      </p:sp>
      <p:sp>
        <p:nvSpPr>
          <p:cNvPr id="519" name="Rectangle 519"/>
          <p:cNvSpPr/>
          <p:nvPr/>
        </p:nvSpPr>
        <p:spPr>
          <a:xfrm rot="0" flipH="0" flipV="0">
            <a:off x="899245" y="2254822"/>
            <a:ext cx="4965062" cy="871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Описание опы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а раб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ты: о</a:t>
            </a:r>
            <a:r>
              <a:rPr lang="en-US" sz="1596" baseline="0" b="0" i="0" dirty="0" spc="-38">
                <a:solidFill>
                  <a:srgbClr val="19191D"/>
                </a:solidFill>
                <a:latin typeface="Arial" pitchFamily="0" charset="1"/>
              </a:rPr>
              <a:t>б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язанности </a:t>
            </a:r>
            <a:r>
              <a:rPr lang="en-US" sz="1596" baseline="0" b="0" i="0" dirty="0" spc="469">
                <a:solidFill>
                  <a:srgbClr val="19191D"/>
                </a:solidFill>
                <a:latin typeface="Arial" pitchFamily="0" charset="1"/>
              </a:rPr>
              <a:t>и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достижения</a:t>
            </a:r>
          </a:p>
          <a:p>
            <a:pPr marL="0">
              <a:lnSpc>
                <a:spcPts val="4250"/>
              </a:lnSpc>
            </a:pP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Зарпл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тные 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жидания</a:t>
            </a:r>
          </a:p>
        </p:txBody>
      </p:sp>
      <p:sp>
        <p:nvSpPr>
          <p:cNvPr id="520" name="Rectangle 520"/>
          <p:cNvSpPr/>
          <p:nvPr/>
        </p:nvSpPr>
        <p:spPr>
          <a:xfrm rot="0" flipH="0" flipV="0">
            <a:off x="474884" y="3307159"/>
            <a:ext cx="4464214" cy="8992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2787">
                <a:solidFill>
                  <a:srgbClr val="FFFFFF"/>
                </a:solidFill>
                <a:latin typeface="ArialMT" pitchFamily="0" charset="1"/>
              </a:rPr>
              <a:t>5</a:t>
            </a:r>
            <a:r>
              <a:rPr lang="en-US" sz="2418" baseline="-13522" b="0" i="0" dirty="0" spc="0">
                <a:solidFill>
                  <a:srgbClr val="19191D"/>
                </a:solidFill>
                <a:latin typeface="Arial" pitchFamily="0" charset="1"/>
              </a:rPr>
              <a:t>Обр</a:t>
            </a:r>
            <a:r>
              <a:rPr lang="en-US" sz="2418" baseline="-13522" b="0" i="0" dirty="0" spc="-11">
                <a:solidFill>
                  <a:srgbClr val="19191D"/>
                </a:solidFill>
                <a:latin typeface="Arial" pitchFamily="0" charset="1"/>
              </a:rPr>
              <a:t>а</a:t>
            </a:r>
            <a:r>
              <a:rPr lang="en-US" sz="2418" baseline="-13522" b="0" i="0" dirty="0" spc="-10">
                <a:solidFill>
                  <a:srgbClr val="19191D"/>
                </a:solidFill>
                <a:latin typeface="Arial" pitchFamily="0" charset="1"/>
              </a:rPr>
              <a:t>з</a:t>
            </a:r>
            <a:r>
              <a:rPr lang="en-US" sz="2418" baseline="-13522" b="0" i="0" dirty="0" spc="0">
                <a:solidFill>
                  <a:srgbClr val="19191D"/>
                </a:solidFill>
                <a:latin typeface="Arial" pitchFamily="0" charset="1"/>
              </a:rPr>
              <a:t>ование: основное </a:t>
            </a:r>
            <a:r>
              <a:rPr lang="en-US" sz="2418" baseline="-13522" b="0" i="0" dirty="0" spc="456">
                <a:solidFill>
                  <a:srgbClr val="19191D"/>
                </a:solidFill>
                <a:latin typeface="Arial" pitchFamily="0" charset="1"/>
              </a:rPr>
              <a:t>и</a:t>
            </a:r>
            <a:r>
              <a:rPr lang="en-US" sz="2418" baseline="-13522" b="0" i="0" dirty="0" spc="0">
                <a:solidFill>
                  <a:srgbClr val="19191D"/>
                </a:solidFill>
                <a:latin typeface="Arial" pitchFamily="0" charset="1"/>
              </a:rPr>
              <a:t>доп</a:t>
            </a:r>
            <a:r>
              <a:rPr lang="en-US" sz="2418" baseline="-13522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2418" baseline="-13522" b="0" i="0" dirty="0" spc="0">
                <a:solidFill>
                  <a:srgbClr val="19191D"/>
                </a:solidFill>
                <a:latin typeface="Arial" pitchFamily="0" charset="1"/>
              </a:rPr>
              <a:t>лни</a:t>
            </a:r>
            <a:r>
              <a:rPr lang="en-US" sz="2418" baseline="-13522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2418" baseline="-13522" b="0" i="0" dirty="0" spc="-47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2418" baseline="-13522" b="0" i="0" dirty="0" spc="0">
                <a:solidFill>
                  <a:srgbClr val="19191D"/>
                </a:solidFill>
                <a:latin typeface="Arial" pitchFamily="0" charset="1"/>
              </a:rPr>
              <a:t>льное</a:t>
            </a:r>
          </a:p>
          <a:p>
            <a:pPr marL="0">
              <a:lnSpc>
                <a:spcPts val="4250"/>
              </a:lnSpc>
            </a:pPr>
            <a:r>
              <a:rPr lang="en-US" sz="996" baseline="0" b="0" i="0" dirty="0" spc="2787">
                <a:solidFill>
                  <a:srgbClr val="FFFFFF"/>
                </a:solidFill>
                <a:latin typeface="ArialMT" pitchFamily="0" charset="1"/>
              </a:rPr>
              <a:t>6</a:t>
            </a:r>
            <a:r>
              <a:rPr lang="en-US" sz="2418" baseline="-13478" b="0" i="0" dirty="0" spc="0">
                <a:solidFill>
                  <a:srgbClr val="19191D"/>
                </a:solidFill>
                <a:latin typeface="Arial" pitchFamily="0" charset="1"/>
              </a:rPr>
              <a:t>Кл</a:t>
            </a:r>
            <a:r>
              <a:rPr lang="en-US" sz="2418" baseline="-13478" b="0" i="0" dirty="0" spc="-33">
                <a:solidFill>
                  <a:srgbClr val="19191D"/>
                </a:solidFill>
                <a:latin typeface="Arial" pitchFamily="0" charset="1"/>
              </a:rPr>
              <a:t>ю</a:t>
            </a:r>
            <a:r>
              <a:rPr lang="en-US" sz="2418" baseline="-13478" b="0" i="0" dirty="0" spc="0">
                <a:solidFill>
                  <a:srgbClr val="19191D"/>
                </a:solidFill>
                <a:latin typeface="Arial" pitchFamily="0" charset="1"/>
              </a:rPr>
              <a:t>чевые навыки и личные к</a:t>
            </a:r>
            <a:r>
              <a:rPr lang="en-US" sz="2418" baseline="-13478" b="0" i="0" dirty="0" spc="-35">
                <a:solidFill>
                  <a:srgbClr val="19191D"/>
                </a:solidFill>
                <a:latin typeface="Arial" pitchFamily="0" charset="1"/>
              </a:rPr>
              <a:t>а</a:t>
            </a:r>
            <a:r>
              <a:rPr lang="en-US" sz="2418" baseline="-13478" b="0" i="0" dirty="0" spc="0">
                <a:solidFill>
                  <a:srgbClr val="19191D"/>
                </a:solidFill>
                <a:latin typeface="Arial" pitchFamily="0" charset="1"/>
              </a:rPr>
              <a:t>чества.</a:t>
            </a:r>
          </a:p>
        </p:txBody>
      </p:sp>
      <p:sp>
        <p:nvSpPr>
          <p:cNvPr id="521" name="Rectangle 521"/>
          <p:cNvSpPr/>
          <p:nvPr/>
        </p:nvSpPr>
        <p:spPr>
          <a:xfrm rot="0" flipH="0" flipV="0">
            <a:off x="474884" y="4486884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7</a:t>
            </a:r>
          </a:p>
        </p:txBody>
      </p:sp>
      <p:sp>
        <p:nvSpPr>
          <p:cNvPr id="522" name="Rectangle 522"/>
          <p:cNvSpPr/>
          <p:nvPr/>
        </p:nvSpPr>
        <p:spPr>
          <a:xfrm rot="0" flipH="0" flipV="0">
            <a:off x="474884" y="5026811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8</a:t>
            </a:r>
          </a:p>
        </p:txBody>
      </p:sp>
      <p:sp>
        <p:nvSpPr>
          <p:cNvPr id="523" name="Rectangle 523"/>
          <p:cNvSpPr/>
          <p:nvPr/>
        </p:nvSpPr>
        <p:spPr>
          <a:xfrm rot="0" flipH="0" flipV="0">
            <a:off x="899245" y="4449876"/>
            <a:ext cx="1377900" cy="825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-68">
                <a:solidFill>
                  <a:srgbClr val="19191D"/>
                </a:solidFill>
                <a:latin typeface="Arial" pitchFamily="0" charset="1"/>
              </a:rPr>
              <a:t>Р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екомендации</a:t>
            </a:r>
          </a:p>
          <a:p>
            <a:pPr marL="0">
              <a:lnSpc>
                <a:spcPts val="3889"/>
              </a:lnSpc>
            </a:pP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По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р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тф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лио</a:t>
            </a:r>
          </a:p>
        </p:txBody>
      </p:sp>
      <p:sp>
        <p:nvSpPr>
          <p:cNvPr id="524" name="Rectangle 524"/>
          <p:cNvSpPr/>
          <p:nvPr/>
        </p:nvSpPr>
        <p:spPr>
          <a:xfrm rot="0" flipH="0" flipV="0">
            <a:off x="1670643" y="6405807"/>
            <a:ext cx="5033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2024</a:t>
            </a:r>
            <a:r>
              <a:rPr lang="en-US" sz="996" baseline="0" b="0" i="0" dirty="0" spc="-12">
                <a:solidFill>
                  <a:srgbClr val="D6001C"/>
                </a:solidFill>
                <a:latin typeface="Arial" pitchFamily="0" charset="1"/>
              </a:rPr>
              <a:t> </a:t>
            </a:r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год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525" name="Freeform 525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Freeform 530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 rot="0" flipH="0" flipV="0">
            <a:off x="234695" y="1214627"/>
            <a:ext cx="3810000" cy="4661915"/>
          </a:xfrm>
          <a:custGeom>
            <a:pathLst>
              <a:path w="3810000" h="4661915">
                <a:moveTo>
                  <a:pt x="0" y="253974"/>
                </a:moveTo>
                <a:cubicBezTo>
                  <a:pt x="0" y="113703"/>
                  <a:pt x="113703" y="0"/>
                  <a:pt x="253974" y="0"/>
                </a:cubicBezTo>
                <a:lnTo>
                  <a:pt x="3556025" y="0"/>
                </a:lnTo>
                <a:cubicBezTo>
                  <a:pt x="3696296" y="0"/>
                  <a:pt x="3810000" y="113703"/>
                  <a:pt x="3810000" y="253974"/>
                </a:cubicBezTo>
                <a:lnTo>
                  <a:pt x="3810000" y="4407940"/>
                </a:lnTo>
                <a:cubicBezTo>
                  <a:pt x="3810000" y="4548212"/>
                  <a:pt x="3696296" y="4661915"/>
                  <a:pt x="3556025" y="4661915"/>
                </a:cubicBezTo>
                <a:lnTo>
                  <a:pt x="253974" y="4661915"/>
                </a:lnTo>
                <a:cubicBezTo>
                  <a:pt x="113703" y="4661915"/>
                  <a:pt x="0" y="4548212"/>
                  <a:pt x="0" y="4407940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 rot="0" flipH="0" flipV="0">
            <a:off x="4180332" y="1214628"/>
            <a:ext cx="3811523" cy="4661915"/>
          </a:xfrm>
          <a:custGeom>
            <a:pathLst>
              <a:path w="3811523" h="4661915">
                <a:moveTo>
                  <a:pt x="0" y="254076"/>
                </a:moveTo>
                <a:cubicBezTo>
                  <a:pt x="0" y="113754"/>
                  <a:pt x="113753" y="0"/>
                  <a:pt x="254076" y="0"/>
                </a:cubicBezTo>
                <a:lnTo>
                  <a:pt x="3557447" y="0"/>
                </a:lnTo>
                <a:cubicBezTo>
                  <a:pt x="3697770" y="0"/>
                  <a:pt x="3811523" y="113754"/>
                  <a:pt x="3811523" y="254076"/>
                </a:cubicBezTo>
                <a:lnTo>
                  <a:pt x="3811523" y="4407839"/>
                </a:lnTo>
                <a:cubicBezTo>
                  <a:pt x="3811523" y="4548161"/>
                  <a:pt x="3697770" y="4661915"/>
                  <a:pt x="3557447" y="4661915"/>
                </a:cubicBezTo>
                <a:lnTo>
                  <a:pt x="254076" y="4661915"/>
                </a:lnTo>
                <a:cubicBezTo>
                  <a:pt x="113753" y="4661915"/>
                  <a:pt x="0" y="4548161"/>
                  <a:pt x="0" y="4407839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 rot="0" flipH="0" flipV="0">
            <a:off x="8138159" y="1214627"/>
            <a:ext cx="3810000" cy="4661915"/>
          </a:xfrm>
          <a:custGeom>
            <a:pathLst>
              <a:path w="3810000" h="4661915">
                <a:moveTo>
                  <a:pt x="0" y="253974"/>
                </a:moveTo>
                <a:cubicBezTo>
                  <a:pt x="0" y="113703"/>
                  <a:pt x="113703" y="0"/>
                  <a:pt x="253974" y="0"/>
                </a:cubicBezTo>
                <a:lnTo>
                  <a:pt x="3556025" y="0"/>
                </a:lnTo>
                <a:cubicBezTo>
                  <a:pt x="3696296" y="0"/>
                  <a:pt x="3810000" y="113703"/>
                  <a:pt x="3810000" y="253974"/>
                </a:cubicBezTo>
                <a:lnTo>
                  <a:pt x="3810000" y="4407940"/>
                </a:lnTo>
                <a:cubicBezTo>
                  <a:pt x="3810000" y="4548212"/>
                  <a:pt x="3696296" y="4661915"/>
                  <a:pt x="3556025" y="4661915"/>
                </a:cubicBezTo>
                <a:lnTo>
                  <a:pt x="253974" y="4661915"/>
                </a:lnTo>
                <a:cubicBezTo>
                  <a:pt x="113703" y="4661915"/>
                  <a:pt x="0" y="4548212"/>
                  <a:pt x="0" y="4407940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 rot="0" flipH="0" flipV="1">
            <a:off x="503673" y="1533075"/>
            <a:ext cx="88610" cy="88592"/>
          </a:xfrm>
          <a:custGeom>
            <a:pathLst>
              <a:path w="76200" h="76200">
                <a:moveTo>
                  <a:pt x="38100" y="0"/>
                </a:moveTo>
                <a:cubicBezTo>
                  <a:pt x="59143" y="0"/>
                  <a:pt x="76200" y="17056"/>
                  <a:pt x="76200" y="38100"/>
                </a:cubicBezTo>
                <a:cubicBezTo>
                  <a:pt x="76200" y="59143"/>
                  <a:pt x="59143" y="76200"/>
                  <a:pt x="38100" y="76200"/>
                </a:cubicBezTo>
                <a:cubicBezTo>
                  <a:pt x="17057" y="76200"/>
                  <a:pt x="0" y="59143"/>
                  <a:pt x="0" y="38100"/>
                </a:cubicBezTo>
                <a:cubicBezTo>
                  <a:pt x="0" y="17056"/>
                  <a:pt x="17057" y="0"/>
                  <a:pt x="38100" y="0"/>
                </a:cubicBezTo>
                <a:close/>
              </a:path>
            </a:pathLst>
          </a:custGeom>
          <a:noFill/>
          <a:ln w="22148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 rot="0" flipH="0" flipV="1">
            <a:off x="481520" y="1643816"/>
            <a:ext cx="132915" cy="221480"/>
          </a:xfrm>
          <a:custGeom>
            <a:pathLst>
              <a:path w="114300" h="190500">
                <a:moveTo>
                  <a:pt x="85725" y="0"/>
                </a:moveTo>
                <a:lnTo>
                  <a:pt x="95250" y="95250"/>
                </a:lnTo>
                <a:lnTo>
                  <a:pt x="114300" y="95250"/>
                </a:lnTo>
                <a:lnTo>
                  <a:pt x="114300" y="133350"/>
                </a:lnTo>
                <a:cubicBezTo>
                  <a:pt x="114300" y="164909"/>
                  <a:pt x="88709" y="190500"/>
                  <a:pt x="57150" y="190500"/>
                </a:cubicBezTo>
                <a:cubicBezTo>
                  <a:pt x="25591" y="190500"/>
                  <a:pt x="0" y="164909"/>
                  <a:pt x="0" y="133350"/>
                </a:cubicBezTo>
                <a:lnTo>
                  <a:pt x="0" y="95250"/>
                </a:lnTo>
                <a:lnTo>
                  <a:pt x="19050" y="95250"/>
                </a:lnTo>
                <a:lnTo>
                  <a:pt x="28575" y="0"/>
                </a:lnTo>
                <a:lnTo>
                  <a:pt x="85725" y="0"/>
                </a:lnTo>
                <a:close/>
              </a:path>
            </a:pathLst>
          </a:custGeom>
          <a:noFill/>
          <a:ln w="22148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 rot="0" flipH="0" flipV="1">
            <a:off x="636588" y="1555223"/>
            <a:ext cx="177220" cy="110740"/>
          </a:xfrm>
          <a:custGeom>
            <a:pathLst>
              <a:path w="152400" h="95250">
                <a:moveTo>
                  <a:pt x="152400" y="95250"/>
                </a:moveTo>
                <a:lnTo>
                  <a:pt x="152400" y="19050"/>
                </a:lnTo>
                <a:cubicBezTo>
                  <a:pt x="152400" y="8535"/>
                  <a:pt x="143866" y="0"/>
                  <a:pt x="133350" y="0"/>
                </a:cubicBezTo>
                <a:lnTo>
                  <a:pt x="19050" y="0"/>
                </a:lnTo>
                <a:cubicBezTo>
                  <a:pt x="8535" y="0"/>
                  <a:pt x="0" y="8535"/>
                  <a:pt x="0" y="19050"/>
                </a:cubicBezTo>
                <a:lnTo>
                  <a:pt x="0" y="95250"/>
                </a:lnTo>
              </a:path>
            </a:pathLst>
          </a:custGeom>
          <a:noFill/>
          <a:ln w="22148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 rot="0" flipH="0" flipV="1">
            <a:off x="636588" y="1533075"/>
            <a:ext cx="177220" cy="74667"/>
          </a:xfrm>
          <a:custGeom>
            <a:pathLst>
              <a:path w="152400" h="64223">
                <a:moveTo>
                  <a:pt x="152400" y="45173"/>
                </a:moveTo>
                <a:cubicBezTo>
                  <a:pt x="152400" y="55688"/>
                  <a:pt x="143866" y="64223"/>
                  <a:pt x="133350" y="64223"/>
                </a:cubicBezTo>
                <a:lnTo>
                  <a:pt x="19050" y="64223"/>
                </a:lnTo>
                <a:cubicBezTo>
                  <a:pt x="8535" y="64223"/>
                  <a:pt x="0" y="55688"/>
                  <a:pt x="0" y="45173"/>
                </a:cubicBezTo>
                <a:lnTo>
                  <a:pt x="66040" y="3860"/>
                </a:lnTo>
                <a:cubicBezTo>
                  <a:pt x="72213" y="0"/>
                  <a:pt x="80061" y="0"/>
                  <a:pt x="86233" y="3860"/>
                </a:cubicBezTo>
                <a:lnTo>
                  <a:pt x="152400" y="45173"/>
                </a:lnTo>
                <a:close/>
              </a:path>
            </a:pathLst>
          </a:custGeom>
          <a:noFill/>
          <a:ln w="22148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 rot="0" flipH="0" flipV="1">
            <a:off x="4465256" y="1718033"/>
            <a:ext cx="332288" cy="148483"/>
          </a:xfrm>
          <a:custGeom>
            <a:pathLst>
              <a:path w="285750" h="132523">
                <a:moveTo>
                  <a:pt x="0" y="120103"/>
                </a:moveTo>
                <a:cubicBezTo>
                  <a:pt x="0" y="126961"/>
                  <a:pt x="5562" y="132523"/>
                  <a:pt x="12420" y="132523"/>
                </a:cubicBezTo>
                <a:lnTo>
                  <a:pt x="273329" y="132523"/>
                </a:lnTo>
                <a:cubicBezTo>
                  <a:pt x="280187" y="132523"/>
                  <a:pt x="285750" y="126961"/>
                  <a:pt x="285750" y="120103"/>
                </a:cubicBezTo>
                <a:lnTo>
                  <a:pt x="285750" y="12420"/>
                </a:lnTo>
                <a:cubicBezTo>
                  <a:pt x="285750" y="5562"/>
                  <a:pt x="280187" y="0"/>
                  <a:pt x="273329" y="0"/>
                </a:cubicBezTo>
                <a:lnTo>
                  <a:pt x="12420" y="0"/>
                </a:lnTo>
                <a:cubicBezTo>
                  <a:pt x="5562" y="0"/>
                  <a:pt x="0" y="5562"/>
                  <a:pt x="0" y="12420"/>
                </a:cubicBezTo>
                <a:lnTo>
                  <a:pt x="0" y="120103"/>
                </a:lnTo>
                <a:close/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 rot="0" flipH="0" flipV="1">
            <a:off x="4487409" y="1621045"/>
            <a:ext cx="276906" cy="96988"/>
          </a:xfrm>
          <a:custGeom>
            <a:pathLst>
              <a:path w="238125" h="86563">
                <a:moveTo>
                  <a:pt x="0" y="0"/>
                </a:moveTo>
                <a:lnTo>
                  <a:pt x="0" y="74129"/>
                </a:lnTo>
                <a:cubicBezTo>
                  <a:pt x="38" y="81013"/>
                  <a:pt x="5651" y="86563"/>
                  <a:pt x="12534" y="86537"/>
                </a:cubicBezTo>
                <a:lnTo>
                  <a:pt x="119062" y="86537"/>
                </a:lnTo>
                <a:cubicBezTo>
                  <a:pt x="122999" y="86537"/>
                  <a:pt x="126707" y="84696"/>
                  <a:pt x="129082" y="81559"/>
                </a:cubicBezTo>
                <a:lnTo>
                  <a:pt x="144145" y="57988"/>
                </a:lnTo>
                <a:lnTo>
                  <a:pt x="225602" y="57988"/>
                </a:lnTo>
                <a:cubicBezTo>
                  <a:pt x="232486" y="58013"/>
                  <a:pt x="238099" y="52438"/>
                  <a:pt x="238125" y="45554"/>
                </a:cubicBezTo>
                <a:lnTo>
                  <a:pt x="238125" y="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Freeform 541"/>
          <p:cNvSpPr/>
          <p:nvPr/>
        </p:nvSpPr>
        <p:spPr>
          <a:xfrm rot="0" flipH="0" flipV="1">
            <a:off x="4588054" y="1759783"/>
            <a:ext cx="86689" cy="0"/>
          </a:xfrm>
          <a:custGeom>
            <a:pathLst>
              <a:path w="74548" h="0">
                <a:moveTo>
                  <a:pt x="0" y="0"/>
                </a:moveTo>
                <a:lnTo>
                  <a:pt x="74548" y="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 rot="0" flipH="0" flipV="1">
            <a:off x="4506060" y="1546325"/>
            <a:ext cx="239600" cy="64046"/>
          </a:xfrm>
          <a:custGeom>
            <a:pathLst>
              <a:path w="206044" h="57162">
                <a:moveTo>
                  <a:pt x="206044" y="0"/>
                </a:moveTo>
                <a:lnTo>
                  <a:pt x="206044" y="16141"/>
                </a:lnTo>
                <a:cubicBezTo>
                  <a:pt x="206006" y="23025"/>
                  <a:pt x="200393" y="28575"/>
                  <a:pt x="193510" y="28549"/>
                </a:cubicBezTo>
                <a:lnTo>
                  <a:pt x="128105" y="28549"/>
                </a:lnTo>
                <a:lnTo>
                  <a:pt x="113042" y="52171"/>
                </a:lnTo>
                <a:cubicBezTo>
                  <a:pt x="110667" y="55308"/>
                  <a:pt x="106959" y="57150"/>
                  <a:pt x="103022" y="57150"/>
                </a:cubicBezTo>
                <a:lnTo>
                  <a:pt x="12535" y="57150"/>
                </a:lnTo>
                <a:cubicBezTo>
                  <a:pt x="9220" y="57162"/>
                  <a:pt x="6045" y="55854"/>
                  <a:pt x="3695" y="53530"/>
                </a:cubicBezTo>
                <a:cubicBezTo>
                  <a:pt x="1346" y="51193"/>
                  <a:pt x="12" y="48031"/>
                  <a:pt x="0" y="44716"/>
                </a:cubicBezTo>
                <a:lnTo>
                  <a:pt x="0" y="3147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 rot="0" flipH="0" flipV="1">
            <a:off x="8412599" y="1534973"/>
            <a:ext cx="278811" cy="270716"/>
          </a:xfrm>
          <a:custGeom>
            <a:pathLst>
              <a:path w="239763" h="241617">
                <a:moveTo>
                  <a:pt x="100838" y="7442"/>
                </a:moveTo>
                <a:cubicBezTo>
                  <a:pt x="93396" y="0"/>
                  <a:pt x="81344" y="0"/>
                  <a:pt x="73902" y="7442"/>
                </a:cubicBezTo>
                <a:lnTo>
                  <a:pt x="5588" y="75742"/>
                </a:lnTo>
                <a:cubicBezTo>
                  <a:pt x="2007" y="79311"/>
                  <a:pt x="0" y="84162"/>
                  <a:pt x="0" y="89217"/>
                </a:cubicBezTo>
                <a:cubicBezTo>
                  <a:pt x="0" y="94271"/>
                  <a:pt x="2007" y="99123"/>
                  <a:pt x="5588" y="102692"/>
                </a:cubicBezTo>
                <a:lnTo>
                  <a:pt x="138938" y="236042"/>
                </a:lnTo>
                <a:cubicBezTo>
                  <a:pt x="142506" y="239610"/>
                  <a:pt x="147358" y="241617"/>
                  <a:pt x="152412" y="241617"/>
                </a:cubicBezTo>
                <a:lnTo>
                  <a:pt x="220713" y="241617"/>
                </a:lnTo>
                <a:cubicBezTo>
                  <a:pt x="231228" y="241617"/>
                  <a:pt x="239763" y="233082"/>
                  <a:pt x="239763" y="222567"/>
                </a:cubicBezTo>
                <a:lnTo>
                  <a:pt x="239763" y="154254"/>
                </a:lnTo>
                <a:cubicBezTo>
                  <a:pt x="239763" y="149199"/>
                  <a:pt x="237756" y="144360"/>
                  <a:pt x="234188" y="140792"/>
                </a:cubicBez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 rot="0" flipH="0" flipV="1">
            <a:off x="8630472" y="1582997"/>
            <a:ext cx="11075" cy="10672"/>
          </a:xfrm>
          <a:custGeom>
            <a:pathLst>
              <a:path w="9524" h="9525">
                <a:moveTo>
                  <a:pt x="4762" y="9525"/>
                </a:moveTo>
                <a:cubicBezTo>
                  <a:pt x="2134" y="9525"/>
                  <a:pt x="0" y="7392"/>
                  <a:pt x="0" y="4763"/>
                </a:cubicBezTo>
                <a:cubicBezTo>
                  <a:pt x="0" y="2134"/>
                  <a:pt x="2134" y="0"/>
                  <a:pt x="4762" y="0"/>
                </a:cubicBezTo>
                <a:cubicBezTo>
                  <a:pt x="7390" y="0"/>
                  <a:pt x="9524" y="2134"/>
                  <a:pt x="9524" y="4763"/>
                </a:cubicBezTo>
                <a:cubicBezTo>
                  <a:pt x="9524" y="7392"/>
                  <a:pt x="7390" y="9525"/>
                  <a:pt x="4762" y="9525"/>
                </a:cubicBez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 rot="0" flipH="0" flipV="1">
            <a:off x="8556912" y="1684492"/>
            <a:ext cx="179420" cy="171536"/>
          </a:xfrm>
          <a:custGeom>
            <a:pathLst>
              <a:path w="154292" h="153098">
                <a:moveTo>
                  <a:pt x="86106" y="147739"/>
                </a:moveTo>
                <a:lnTo>
                  <a:pt x="105676" y="96050"/>
                </a:lnTo>
                <a:lnTo>
                  <a:pt x="143776" y="96050"/>
                </a:lnTo>
                <a:cubicBezTo>
                  <a:pt x="147713" y="96216"/>
                  <a:pt x="151333" y="93879"/>
                  <a:pt x="152806" y="90221"/>
                </a:cubicBezTo>
                <a:cubicBezTo>
                  <a:pt x="154292" y="86576"/>
                  <a:pt x="153314" y="82385"/>
                  <a:pt x="150367" y="79756"/>
                </a:cubicBezTo>
                <a:lnTo>
                  <a:pt x="117348" y="56706"/>
                </a:lnTo>
                <a:lnTo>
                  <a:pt x="135674" y="14618"/>
                </a:lnTo>
                <a:cubicBezTo>
                  <a:pt x="137312" y="10668"/>
                  <a:pt x="136258" y="6109"/>
                  <a:pt x="133032" y="3290"/>
                </a:cubicBezTo>
                <a:cubicBezTo>
                  <a:pt x="129819" y="470"/>
                  <a:pt x="125171" y="0"/>
                  <a:pt x="121462" y="2147"/>
                </a:cubicBezTo>
                <a:lnTo>
                  <a:pt x="77178" y="27051"/>
                </a:lnTo>
                <a:lnTo>
                  <a:pt x="32843" y="2147"/>
                </a:lnTo>
                <a:cubicBezTo>
                  <a:pt x="29134" y="0"/>
                  <a:pt x="24486" y="470"/>
                  <a:pt x="21260" y="3290"/>
                </a:cubicBezTo>
                <a:cubicBezTo>
                  <a:pt x="18047" y="6109"/>
                  <a:pt x="16993" y="10668"/>
                  <a:pt x="18631" y="14618"/>
                </a:cubicBezTo>
                <a:lnTo>
                  <a:pt x="36958" y="56706"/>
                </a:lnTo>
                <a:lnTo>
                  <a:pt x="3938" y="79756"/>
                </a:lnTo>
                <a:cubicBezTo>
                  <a:pt x="991" y="82373"/>
                  <a:pt x="0" y="86551"/>
                  <a:pt x="1461" y="90208"/>
                </a:cubicBezTo>
                <a:cubicBezTo>
                  <a:pt x="2934" y="93866"/>
                  <a:pt x="6541" y="96203"/>
                  <a:pt x="10478" y="96050"/>
                </a:cubicBezTo>
                <a:lnTo>
                  <a:pt x="48578" y="96050"/>
                </a:lnTo>
                <a:lnTo>
                  <a:pt x="68200" y="147739"/>
                </a:lnTo>
                <a:cubicBezTo>
                  <a:pt x="69965" y="151040"/>
                  <a:pt x="73406" y="153098"/>
                  <a:pt x="77153" y="153098"/>
                </a:cubicBezTo>
                <a:cubicBezTo>
                  <a:pt x="80900" y="153098"/>
                  <a:pt x="84341" y="151040"/>
                  <a:pt x="86106" y="147739"/>
                </a:cubicBezTo>
                <a:close/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Freeform 546"/>
          <p:cNvSpPr/>
          <p:nvPr/>
        </p:nvSpPr>
        <p:spPr>
          <a:xfrm rot="0" flipH="0" flipV="0">
            <a:off x="57911" y="6153913"/>
            <a:ext cx="559309" cy="589787"/>
          </a:xfrm>
          <a:custGeom>
            <a:pathLst>
              <a:path w="559309" h="589787">
                <a:moveTo>
                  <a:pt x="0" y="0"/>
                </a:moveTo>
                <a:lnTo>
                  <a:pt x="559309" y="0"/>
                </a:lnTo>
                <a:lnTo>
                  <a:pt x="559309" y="589787"/>
                </a:lnTo>
                <a:lnTo>
                  <a:pt x="0" y="5897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Freeform 547"/>
          <p:cNvSpPr/>
          <p:nvPr/>
        </p:nvSpPr>
        <p:spPr>
          <a:xfrm rot="0" flipH="0" flipV="1">
            <a:off x="409086" y="6381697"/>
            <a:ext cx="278664" cy="277693"/>
          </a:xfrm>
          <a:custGeom>
            <a:pathLst>
              <a:path w="1625600" h="1625600">
                <a:moveTo>
                  <a:pt x="812800" y="0"/>
                </a:moveTo>
                <a:cubicBezTo>
                  <a:pt x="1261109" y="0"/>
                  <a:pt x="1625600" y="364490"/>
                  <a:pt x="1625600" y="812800"/>
                </a:cubicBezTo>
                <a:cubicBezTo>
                  <a:pt x="1625600" y="1261110"/>
                  <a:pt x="1261109" y="1625600"/>
                  <a:pt x="812800" y="1625600"/>
                </a:cubicBezTo>
                <a:cubicBezTo>
                  <a:pt x="364491" y="1625600"/>
                  <a:pt x="0" y="1261110"/>
                  <a:pt x="0" y="812800"/>
                </a:cubicBezTo>
                <a:cubicBezTo>
                  <a:pt x="0" y="364490"/>
                  <a:pt x="364491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Freeform 548"/>
          <p:cNvSpPr/>
          <p:nvPr/>
        </p:nvSpPr>
        <p:spPr>
          <a:xfrm rot="0" flipH="0" flipV="1">
            <a:off x="464818" y="6453941"/>
            <a:ext cx="77938" cy="122141"/>
          </a:xfrm>
          <a:custGeom>
            <a:pathLst>
              <a:path w="45465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1629" y="508000"/>
                  <a:pt x="367029" y="497839"/>
                </a:cubicBezTo>
                <a:cubicBezTo>
                  <a:pt x="391158" y="486409"/>
                  <a:pt x="410208" y="472439"/>
                  <a:pt x="422908" y="454659"/>
                </a:cubicBezTo>
                <a:cubicBezTo>
                  <a:pt x="435608" y="436880"/>
                  <a:pt x="443229" y="417830"/>
                  <a:pt x="448308" y="396239"/>
                </a:cubicBezTo>
                <a:cubicBezTo>
                  <a:pt x="453388" y="374650"/>
                  <a:pt x="454658" y="341630"/>
                  <a:pt x="454658" y="295909"/>
                </a:cubicBezTo>
                <a:lnTo>
                  <a:pt x="45465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1129" y="369569"/>
                  <a:pt x="143508" y="347980"/>
                </a:cubicBezTo>
                <a:cubicBezTo>
                  <a:pt x="135889" y="326389"/>
                  <a:pt x="13080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 rot="0" flipH="0" flipV="1">
            <a:off x="554078" y="6453941"/>
            <a:ext cx="77720" cy="122141"/>
          </a:xfrm>
          <a:custGeom>
            <a:pathLst>
              <a:path w="45338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2899" y="508000"/>
                  <a:pt x="367029" y="497839"/>
                </a:cubicBezTo>
                <a:cubicBezTo>
                  <a:pt x="391158" y="486409"/>
                  <a:pt x="410208" y="472439"/>
                  <a:pt x="421638" y="454659"/>
                </a:cubicBezTo>
                <a:cubicBezTo>
                  <a:pt x="434338" y="436880"/>
                  <a:pt x="443229" y="416559"/>
                  <a:pt x="447038" y="396239"/>
                </a:cubicBezTo>
                <a:cubicBezTo>
                  <a:pt x="452119" y="374650"/>
                  <a:pt x="453388" y="341630"/>
                  <a:pt x="453388" y="295909"/>
                </a:cubicBezTo>
                <a:lnTo>
                  <a:pt x="45338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2399" y="369569"/>
                  <a:pt x="143508" y="347980"/>
                </a:cubicBezTo>
                <a:cubicBezTo>
                  <a:pt x="135889" y="326389"/>
                  <a:pt x="13207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Freeform 550"/>
          <p:cNvSpPr/>
          <p:nvPr/>
        </p:nvSpPr>
        <p:spPr>
          <a:xfrm rot="0" flipH="0" flipV="1">
            <a:off x="757416" y="6449385"/>
            <a:ext cx="80986" cy="128650"/>
          </a:xfrm>
          <a:custGeom>
            <a:pathLst>
              <a:path w="472440" h="753109">
                <a:moveTo>
                  <a:pt x="234950" y="0"/>
                </a:moveTo>
                <a:cubicBezTo>
                  <a:pt x="137161" y="0"/>
                  <a:pt x="58421" y="30480"/>
                  <a:pt x="0" y="92710"/>
                </a:cubicBezTo>
                <a:lnTo>
                  <a:pt x="60961" y="186689"/>
                </a:lnTo>
                <a:cubicBezTo>
                  <a:pt x="106680" y="134620"/>
                  <a:pt x="165100" y="107950"/>
                  <a:pt x="234950" y="107950"/>
                </a:cubicBezTo>
                <a:cubicBezTo>
                  <a:pt x="270509" y="107950"/>
                  <a:pt x="298450" y="116839"/>
                  <a:pt x="317500" y="135889"/>
                </a:cubicBezTo>
                <a:cubicBezTo>
                  <a:pt x="337820" y="154939"/>
                  <a:pt x="347979" y="177800"/>
                  <a:pt x="347979" y="204470"/>
                </a:cubicBezTo>
                <a:cubicBezTo>
                  <a:pt x="347979" y="231140"/>
                  <a:pt x="336550" y="254000"/>
                  <a:pt x="313689" y="273050"/>
                </a:cubicBezTo>
                <a:cubicBezTo>
                  <a:pt x="290830" y="292100"/>
                  <a:pt x="264159" y="308609"/>
                  <a:pt x="231140" y="321309"/>
                </a:cubicBezTo>
                <a:cubicBezTo>
                  <a:pt x="199391" y="335279"/>
                  <a:pt x="167640" y="350520"/>
                  <a:pt x="135890" y="365759"/>
                </a:cubicBezTo>
                <a:cubicBezTo>
                  <a:pt x="104140" y="381000"/>
                  <a:pt x="76200" y="405129"/>
                  <a:pt x="54611" y="436880"/>
                </a:cubicBezTo>
                <a:cubicBezTo>
                  <a:pt x="31750" y="468630"/>
                  <a:pt x="20321" y="505459"/>
                  <a:pt x="20321" y="549909"/>
                </a:cubicBezTo>
                <a:cubicBezTo>
                  <a:pt x="20321" y="608330"/>
                  <a:pt x="40640" y="656590"/>
                  <a:pt x="82550" y="694690"/>
                </a:cubicBezTo>
                <a:cubicBezTo>
                  <a:pt x="124461" y="732790"/>
                  <a:pt x="179070" y="753109"/>
                  <a:pt x="246379" y="753109"/>
                </a:cubicBezTo>
                <a:cubicBezTo>
                  <a:pt x="331469" y="753109"/>
                  <a:pt x="401320" y="726440"/>
                  <a:pt x="455929" y="674369"/>
                </a:cubicBezTo>
                <a:lnTo>
                  <a:pt x="397510" y="582930"/>
                </a:lnTo>
                <a:cubicBezTo>
                  <a:pt x="355600" y="624840"/>
                  <a:pt x="304800" y="645159"/>
                  <a:pt x="243839" y="645159"/>
                </a:cubicBezTo>
                <a:cubicBezTo>
                  <a:pt x="213360" y="645159"/>
                  <a:pt x="190500" y="637540"/>
                  <a:pt x="171450" y="621030"/>
                </a:cubicBezTo>
                <a:cubicBezTo>
                  <a:pt x="153670" y="604519"/>
                  <a:pt x="144781" y="582930"/>
                  <a:pt x="144781" y="556259"/>
                </a:cubicBezTo>
                <a:cubicBezTo>
                  <a:pt x="144781" y="533400"/>
                  <a:pt x="156211" y="513080"/>
                  <a:pt x="179070" y="495300"/>
                </a:cubicBezTo>
                <a:cubicBezTo>
                  <a:pt x="201931" y="477519"/>
                  <a:pt x="228600" y="462280"/>
                  <a:pt x="260350" y="448309"/>
                </a:cubicBezTo>
                <a:cubicBezTo>
                  <a:pt x="292100" y="435609"/>
                  <a:pt x="323850" y="420369"/>
                  <a:pt x="356870" y="403859"/>
                </a:cubicBezTo>
                <a:cubicBezTo>
                  <a:pt x="388620" y="387350"/>
                  <a:pt x="416560" y="361950"/>
                  <a:pt x="438150" y="330200"/>
                </a:cubicBezTo>
                <a:cubicBezTo>
                  <a:pt x="461009" y="298450"/>
                  <a:pt x="472440" y="259079"/>
                  <a:pt x="472440" y="214629"/>
                </a:cubicBezTo>
                <a:cubicBezTo>
                  <a:pt x="472440" y="152400"/>
                  <a:pt x="452120" y="100330"/>
                  <a:pt x="410210" y="60960"/>
                </a:cubicBezTo>
                <a:cubicBezTo>
                  <a:pt x="368300" y="19050"/>
                  <a:pt x="309880" y="0"/>
                  <a:pt x="2349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Freeform 551"/>
          <p:cNvSpPr/>
          <p:nvPr/>
        </p:nvSpPr>
        <p:spPr>
          <a:xfrm rot="0" flipH="0" flipV="1">
            <a:off x="844499" y="6461100"/>
            <a:ext cx="49201" cy="116935"/>
          </a:xfrm>
          <a:custGeom>
            <a:pathLst>
              <a:path w="287020" h="684530">
                <a:moveTo>
                  <a:pt x="191770" y="0"/>
                </a:moveTo>
                <a:cubicBezTo>
                  <a:pt x="110490" y="0"/>
                  <a:pt x="69850" y="43180"/>
                  <a:pt x="69850" y="130810"/>
                </a:cubicBezTo>
                <a:lnTo>
                  <a:pt x="6985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1" y="539750"/>
                </a:lnTo>
                <a:lnTo>
                  <a:pt x="68581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39" y="93980"/>
                </a:cubicBezTo>
                <a:cubicBezTo>
                  <a:pt x="237489" y="93980"/>
                  <a:pt x="251459" y="100330"/>
                  <a:pt x="260350" y="111760"/>
                </a:cubicBezTo>
                <a:lnTo>
                  <a:pt x="287020" y="30480"/>
                </a:lnTo>
                <a:cubicBezTo>
                  <a:pt x="265430" y="10160"/>
                  <a:pt x="233679" y="0"/>
                  <a:pt x="19177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 rot="0" flipH="0" flipV="1">
            <a:off x="905893" y="6485832"/>
            <a:ext cx="68795" cy="92203"/>
          </a:xfrm>
          <a:custGeom>
            <a:pathLst>
              <a:path w="401320" h="539750">
                <a:moveTo>
                  <a:pt x="401320" y="12700"/>
                </a:moveTo>
                <a:lnTo>
                  <a:pt x="292100" y="12700"/>
                </a:lnTo>
                <a:lnTo>
                  <a:pt x="292100" y="82550"/>
                </a:lnTo>
                <a:cubicBezTo>
                  <a:pt x="275591" y="59690"/>
                  <a:pt x="254000" y="39369"/>
                  <a:pt x="226060" y="24129"/>
                </a:cubicBezTo>
                <a:cubicBezTo>
                  <a:pt x="199391" y="7620"/>
                  <a:pt x="170180" y="0"/>
                  <a:pt x="137161" y="0"/>
                </a:cubicBezTo>
                <a:cubicBezTo>
                  <a:pt x="45720" y="0"/>
                  <a:pt x="0" y="46990"/>
                  <a:pt x="0" y="142239"/>
                </a:cubicBezTo>
                <a:lnTo>
                  <a:pt x="0" y="539750"/>
                </a:lnTo>
                <a:lnTo>
                  <a:pt x="109220" y="539750"/>
                </a:lnTo>
                <a:lnTo>
                  <a:pt x="109220" y="179070"/>
                </a:lnTo>
                <a:cubicBezTo>
                  <a:pt x="109220" y="123189"/>
                  <a:pt x="134620" y="95250"/>
                  <a:pt x="184150" y="95250"/>
                </a:cubicBezTo>
                <a:cubicBezTo>
                  <a:pt x="205741" y="95250"/>
                  <a:pt x="226060" y="101600"/>
                  <a:pt x="245110" y="115570"/>
                </a:cubicBezTo>
                <a:cubicBezTo>
                  <a:pt x="264160" y="129539"/>
                  <a:pt x="280670" y="146050"/>
                  <a:pt x="290831" y="166370"/>
                </a:cubicBezTo>
                <a:lnTo>
                  <a:pt x="290831" y="539750"/>
                </a:lnTo>
                <a:lnTo>
                  <a:pt x="400050" y="539750"/>
                </a:lnTo>
                <a:lnTo>
                  <a:pt x="400050" y="12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3" name="Picture 553"/>
          <p:cNvPicPr>
            <a:picLocks noChangeAspect="0" noChangeArrowheads="1"/>
          </p:cNvPicPr>
          <p:nvPr/>
        </p:nvPicPr>
        <p:blipFill>
          <a:blip r:embed="rId5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840" y="6438638"/>
            <a:ext cx="188559" cy="152662"/>
          </a:xfrm>
          <a:prstGeom prst="rect">
            <a:avLst/>
          </a:prstGeom>
          <a:noFill/>
          <a:extLst/>
        </p:spPr>
      </p:pic>
      <p:sp>
        <p:nvSpPr>
          <p:cNvPr id="554" name="Freeform 554"/>
          <p:cNvSpPr/>
          <p:nvPr/>
        </p:nvSpPr>
        <p:spPr>
          <a:xfrm rot="0" flipH="0" flipV="1">
            <a:off x="1178244" y="6483663"/>
            <a:ext cx="68795" cy="92203"/>
          </a:xfrm>
          <a:custGeom>
            <a:pathLst>
              <a:path w="401320" h="539750">
                <a:moveTo>
                  <a:pt x="400050" y="0"/>
                </a:moveTo>
                <a:lnTo>
                  <a:pt x="290830" y="0"/>
                </a:lnTo>
                <a:lnTo>
                  <a:pt x="290830" y="359409"/>
                </a:lnTo>
                <a:cubicBezTo>
                  <a:pt x="290830" y="416559"/>
                  <a:pt x="265430" y="444500"/>
                  <a:pt x="215900" y="444500"/>
                </a:cubicBezTo>
                <a:cubicBezTo>
                  <a:pt x="194310" y="444500"/>
                  <a:pt x="172721" y="436880"/>
                  <a:pt x="153671" y="422909"/>
                </a:cubicBezTo>
                <a:cubicBezTo>
                  <a:pt x="134621" y="408940"/>
                  <a:pt x="119380" y="392429"/>
                  <a:pt x="109221" y="372109"/>
                </a:cubicBezTo>
                <a:lnTo>
                  <a:pt x="109221" y="1270"/>
                </a:lnTo>
                <a:lnTo>
                  <a:pt x="0" y="1270"/>
                </a:lnTo>
                <a:lnTo>
                  <a:pt x="0" y="527050"/>
                </a:lnTo>
                <a:lnTo>
                  <a:pt x="109221" y="527050"/>
                </a:lnTo>
                <a:lnTo>
                  <a:pt x="109221" y="455930"/>
                </a:lnTo>
                <a:cubicBezTo>
                  <a:pt x="124460" y="478790"/>
                  <a:pt x="146050" y="499109"/>
                  <a:pt x="173991" y="514350"/>
                </a:cubicBezTo>
                <a:cubicBezTo>
                  <a:pt x="201930" y="530859"/>
                  <a:pt x="232411" y="539750"/>
                  <a:pt x="262890" y="539750"/>
                </a:cubicBezTo>
                <a:cubicBezTo>
                  <a:pt x="355600" y="539750"/>
                  <a:pt x="401320" y="491490"/>
                  <a:pt x="401320" y="396240"/>
                </a:cubicBezTo>
                <a:lnTo>
                  <a:pt x="40132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Freeform 555"/>
          <p:cNvSpPr/>
          <p:nvPr/>
        </p:nvSpPr>
        <p:spPr>
          <a:xfrm rot="0" flipH="0" flipV="1">
            <a:off x="1260755" y="6461101"/>
            <a:ext cx="49201" cy="116935"/>
          </a:xfrm>
          <a:custGeom>
            <a:pathLst>
              <a:path w="287019" h="684530">
                <a:moveTo>
                  <a:pt x="190500" y="0"/>
                </a:moveTo>
                <a:cubicBezTo>
                  <a:pt x="109220" y="0"/>
                  <a:pt x="68580" y="43180"/>
                  <a:pt x="68580" y="130810"/>
                </a:cubicBezTo>
                <a:lnTo>
                  <a:pt x="6858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0" y="539750"/>
                </a:lnTo>
                <a:lnTo>
                  <a:pt x="68580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40" y="93980"/>
                </a:cubicBezTo>
                <a:cubicBezTo>
                  <a:pt x="237490" y="93980"/>
                  <a:pt x="251460" y="100330"/>
                  <a:pt x="260350" y="111760"/>
                </a:cubicBezTo>
                <a:lnTo>
                  <a:pt x="287019" y="30480"/>
                </a:lnTo>
                <a:cubicBezTo>
                  <a:pt x="264160" y="10160"/>
                  <a:pt x="232409" y="0"/>
                  <a:pt x="19050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Freeform 556"/>
          <p:cNvSpPr/>
          <p:nvPr/>
        </p:nvSpPr>
        <p:spPr>
          <a:xfrm rot="0" flipH="0" flipV="1">
            <a:off x="1314964" y="6483663"/>
            <a:ext cx="65747" cy="94372"/>
          </a:xfrm>
          <a:custGeom>
            <a:pathLst>
              <a:path w="383539" h="552450">
                <a:moveTo>
                  <a:pt x="193039" y="0"/>
                </a:moveTo>
                <a:cubicBezTo>
                  <a:pt x="110489" y="0"/>
                  <a:pt x="45719" y="25400"/>
                  <a:pt x="0" y="74930"/>
                </a:cubicBezTo>
                <a:lnTo>
                  <a:pt x="49529" y="151129"/>
                </a:lnTo>
                <a:cubicBezTo>
                  <a:pt x="66039" y="133350"/>
                  <a:pt x="87629" y="116839"/>
                  <a:pt x="113029" y="104139"/>
                </a:cubicBezTo>
                <a:cubicBezTo>
                  <a:pt x="139700" y="91439"/>
                  <a:pt x="165099" y="85089"/>
                  <a:pt x="191769" y="85089"/>
                </a:cubicBezTo>
                <a:cubicBezTo>
                  <a:pt x="218439" y="85089"/>
                  <a:pt x="240029" y="91439"/>
                  <a:pt x="255269" y="104139"/>
                </a:cubicBezTo>
                <a:cubicBezTo>
                  <a:pt x="271778" y="116839"/>
                  <a:pt x="279399" y="133350"/>
                  <a:pt x="279399" y="154939"/>
                </a:cubicBezTo>
                <a:cubicBezTo>
                  <a:pt x="279399" y="172720"/>
                  <a:pt x="270508" y="187960"/>
                  <a:pt x="252728" y="200660"/>
                </a:cubicBezTo>
                <a:cubicBezTo>
                  <a:pt x="234948" y="213359"/>
                  <a:pt x="213359" y="223520"/>
                  <a:pt x="187959" y="232409"/>
                </a:cubicBezTo>
                <a:cubicBezTo>
                  <a:pt x="162559" y="241300"/>
                  <a:pt x="137159" y="251459"/>
                  <a:pt x="110489" y="261620"/>
                </a:cubicBezTo>
                <a:cubicBezTo>
                  <a:pt x="85089" y="273050"/>
                  <a:pt x="63500" y="290829"/>
                  <a:pt x="44450" y="313690"/>
                </a:cubicBezTo>
                <a:cubicBezTo>
                  <a:pt x="26669" y="337820"/>
                  <a:pt x="17779" y="367029"/>
                  <a:pt x="17779" y="402590"/>
                </a:cubicBezTo>
                <a:cubicBezTo>
                  <a:pt x="17779" y="445769"/>
                  <a:pt x="34289" y="481330"/>
                  <a:pt x="66039" y="509269"/>
                </a:cubicBezTo>
                <a:cubicBezTo>
                  <a:pt x="99059" y="538480"/>
                  <a:pt x="143509" y="552450"/>
                  <a:pt x="199389" y="552450"/>
                </a:cubicBezTo>
                <a:cubicBezTo>
                  <a:pt x="267969" y="552450"/>
                  <a:pt x="326389" y="529590"/>
                  <a:pt x="373378" y="485140"/>
                </a:cubicBezTo>
                <a:lnTo>
                  <a:pt x="327659" y="411480"/>
                </a:lnTo>
                <a:cubicBezTo>
                  <a:pt x="297178" y="448309"/>
                  <a:pt x="255269" y="467359"/>
                  <a:pt x="201928" y="467359"/>
                </a:cubicBezTo>
                <a:cubicBezTo>
                  <a:pt x="177799" y="467359"/>
                  <a:pt x="158749" y="461009"/>
                  <a:pt x="143509" y="449580"/>
                </a:cubicBezTo>
                <a:cubicBezTo>
                  <a:pt x="129539" y="438150"/>
                  <a:pt x="121920" y="422909"/>
                  <a:pt x="121920" y="406400"/>
                </a:cubicBezTo>
                <a:cubicBezTo>
                  <a:pt x="121920" y="392429"/>
                  <a:pt x="128270" y="379729"/>
                  <a:pt x="140970" y="368300"/>
                </a:cubicBezTo>
                <a:cubicBezTo>
                  <a:pt x="153670" y="358140"/>
                  <a:pt x="170180" y="350520"/>
                  <a:pt x="189229" y="344170"/>
                </a:cubicBezTo>
                <a:cubicBezTo>
                  <a:pt x="208279" y="337820"/>
                  <a:pt x="229869" y="330200"/>
                  <a:pt x="252728" y="320040"/>
                </a:cubicBezTo>
                <a:cubicBezTo>
                  <a:pt x="275589" y="311150"/>
                  <a:pt x="295909" y="299720"/>
                  <a:pt x="314959" y="288290"/>
                </a:cubicBezTo>
                <a:cubicBezTo>
                  <a:pt x="334009" y="276859"/>
                  <a:pt x="350518" y="259079"/>
                  <a:pt x="364489" y="237490"/>
                </a:cubicBezTo>
                <a:cubicBezTo>
                  <a:pt x="377189" y="214629"/>
                  <a:pt x="383539" y="187960"/>
                  <a:pt x="383539" y="157479"/>
                </a:cubicBezTo>
                <a:cubicBezTo>
                  <a:pt x="383539" y="111760"/>
                  <a:pt x="365759" y="73660"/>
                  <a:pt x="331468" y="44450"/>
                </a:cubicBezTo>
                <a:cubicBezTo>
                  <a:pt x="294639" y="13970"/>
                  <a:pt x="250189" y="0"/>
                  <a:pt x="19303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557"/>
          <p:cNvSpPr/>
          <p:nvPr/>
        </p:nvSpPr>
        <p:spPr>
          <a:xfrm rot="0" flipH="0" flipV="0">
            <a:off x="331762" y="118758"/>
            <a:ext cx="6000306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Персональн</a:t>
            </a:r>
            <a:r>
              <a:rPr lang="en-US" sz="3204" baseline="0" b="1" i="0" dirty="0" spc="-11">
                <a:solidFill>
                  <a:srgbClr val="19191D"/>
                </a:solidFill>
                <a:latin typeface="Tahoma" pitchFamily="0" charset="1"/>
              </a:rPr>
              <a:t>а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я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информация </a:t>
            </a:r>
          </a:p>
        </p:txBody>
      </p:sp>
      <p:sp>
        <p:nvSpPr>
          <p:cNvPr id="558" name="Rectangle 558"/>
          <p:cNvSpPr/>
          <p:nvPr/>
        </p:nvSpPr>
        <p:spPr>
          <a:xfrm rot="0" flipH="0" flipV="0">
            <a:off x="11722672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18</a:t>
            </a:r>
          </a:p>
        </p:txBody>
      </p:sp>
      <p:sp>
        <p:nvSpPr>
          <p:cNvPr id="559" name="Rectangle 559"/>
          <p:cNvSpPr/>
          <p:nvPr/>
        </p:nvSpPr>
        <p:spPr>
          <a:xfrm rot="0" flipH="0" flipV="0">
            <a:off x="243572" y="2791858"/>
            <a:ext cx="2180236" cy="3483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-26">
                <a:solidFill>
                  <a:srgbClr val="191B1D"/>
                </a:solidFill>
                <a:latin typeface="Arial" pitchFamily="0" charset="1"/>
              </a:rPr>
              <a:t>Ж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ела</a:t>
            </a:r>
            <a:r>
              <a:rPr lang="en-US" sz="1596" baseline="0" b="1" i="0" dirty="0" spc="-23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1" i="0" dirty="0" spc="-29">
                <a:solidFill>
                  <a:srgbClr val="191B1D"/>
                </a:solidFill>
                <a:latin typeface="Arial" pitchFamily="0" charset="1"/>
              </a:rPr>
              <a:t>м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ая д</a:t>
            </a:r>
            <a:r>
              <a:rPr lang="en-US" sz="1596" baseline="0" b="1" i="0" dirty="0" spc="-39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лжн</a:t>
            </a:r>
            <a:r>
              <a:rPr lang="en-US" sz="1596" baseline="0" b="1" i="0" dirty="0" spc="-27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с</a:t>
            </a:r>
            <a:r>
              <a:rPr lang="en-US" sz="1596" baseline="0" b="1" i="0" dirty="0" spc="-13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ь</a:t>
            </a:r>
          </a:p>
        </p:txBody>
      </p:sp>
      <p:sp>
        <p:nvSpPr>
          <p:cNvPr id="560" name="Rectangle 560"/>
          <p:cNvSpPr/>
          <p:nvPr/>
        </p:nvSpPr>
        <p:spPr>
          <a:xfrm rot="0" flipH="0" flipV="0">
            <a:off x="243572" y="3523373"/>
            <a:ext cx="2826681" cy="5921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ФИО: </a:t>
            </a:r>
            <a:r>
              <a:rPr lang="en-US" sz="1596" baseline="0" b="1" i="0" dirty="0" spc="-35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казы</a:t>
            </a:r>
            <a:r>
              <a:rPr lang="en-US" sz="1596" baseline="0" b="1" i="0" dirty="0" spc="-21">
                <a:solidFill>
                  <a:srgbClr val="191B1D"/>
                </a:solidFill>
                <a:latin typeface="Arial" pitchFamily="0" charset="1"/>
              </a:rPr>
              <a:t>в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596" baseline="0" b="1" i="0" dirty="0" spc="-23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м реальные </a:t>
            </a:r>
          </a:p>
          <a:p>
            <a:pPr marL="0">
              <a:lnSpc>
                <a:spcPts val="1919"/>
              </a:lnSpc>
            </a:pP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данные</a:t>
            </a:r>
          </a:p>
        </p:txBody>
      </p:sp>
      <p:sp>
        <p:nvSpPr>
          <p:cNvPr id="561" name="Rectangle 561"/>
          <p:cNvSpPr/>
          <p:nvPr/>
        </p:nvSpPr>
        <p:spPr>
          <a:xfrm rot="0" flipH="0" flipV="0">
            <a:off x="4428674" y="2699228"/>
            <a:ext cx="4464088" cy="6583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2">
              <a:tabLst>
                <a:tab pos="3953183" algn="l"/>
              </a:tabLst>
            </a:pP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Кон</a:t>
            </a:r>
            <a:r>
              <a:rPr lang="en-US" sz="1596" baseline="0" b="1" i="0" dirty="0" spc="-13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ак</a:t>
            </a:r>
            <a:r>
              <a:rPr lang="en-US" sz="1596" baseline="0" b="1" i="0" dirty="0" spc="-14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ная ин</a:t>
            </a:r>
            <a:r>
              <a:rPr lang="en-US" sz="1596" baseline="0" b="1" i="0" dirty="0" spc="-28">
                <a:solidFill>
                  <a:srgbClr val="191B1D"/>
                </a:solidFill>
                <a:latin typeface="Arial" pitchFamily="0" charset="1"/>
              </a:rPr>
              <a:t>ф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-27">
                <a:solidFill>
                  <a:srgbClr val="191B1D"/>
                </a:solidFill>
                <a:latin typeface="Arial" pitchFamily="0" charset="1"/>
              </a:rPr>
              <a:t>р</a:t>
            </a:r>
            <a:r>
              <a:rPr lang="en-US" sz="1596" baseline="0" b="1" i="0" dirty="0" spc="-29">
                <a:solidFill>
                  <a:srgbClr val="191B1D"/>
                </a:solidFill>
                <a:latin typeface="Arial" pitchFamily="0" charset="1"/>
              </a:rPr>
              <a:t>м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ация	Ф</a:t>
            </a:r>
            <a:r>
              <a:rPr lang="en-US" sz="1596" baseline="0" b="1" i="0" dirty="0" spc="-39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-38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о</a:t>
            </a:r>
          </a:p>
          <a:p>
            <a:pPr marL="0">
              <a:lnSpc>
                <a:spcPts val="2441"/>
              </a:lnSpc>
            </a:pPr>
            <a:r>
              <a:rPr lang="en-US" sz="1403" baseline="0" b="0" i="0" dirty="0" spc="1764">
                <a:solidFill>
                  <a:srgbClr val="191B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-89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403" baseline="0" b="0" i="0" dirty="0" spc="-48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лефон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ж</a:t>
            </a:r>
            <a:r>
              <a:rPr lang="en-US" sz="1403" baseline="0" b="0" i="0" dirty="0" spc="-48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403" baseline="0" b="0" i="0" dirty="0" spc="-48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льно</a:t>
            </a:r>
            <a:r>
              <a:rPr lang="en-US" sz="1403" baseline="0" b="0" i="0" dirty="0" spc="-42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-17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к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з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ть</a:t>
            </a:r>
            <a:r>
              <a:rPr lang="en-US" sz="1403" baseline="0" b="0" i="0" dirty="0" spc="-29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MT" pitchFamily="0" charset="1"/>
              </a:rPr>
              <a:t>—</a:t>
            </a:r>
          </a:p>
        </p:txBody>
      </p:sp>
      <p:sp>
        <p:nvSpPr>
          <p:cNvPr id="562" name="Rectangle 562"/>
          <p:cNvSpPr/>
          <p:nvPr/>
        </p:nvSpPr>
        <p:spPr>
          <a:xfrm rot="0" flipH="0" flipV="0">
            <a:off x="4715186" y="3278954"/>
            <a:ext cx="2556455" cy="7189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р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зюме</a:t>
            </a:r>
            <a:r>
              <a:rPr lang="en-US" sz="1403" baseline="0" b="0" i="0" dirty="0" spc="-30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389">
                <a:solidFill>
                  <a:srgbClr val="191B1D"/>
                </a:solidFill>
                <a:latin typeface="Arial" pitchFamily="0" charset="1"/>
              </a:rPr>
              <a:t>с</a:t>
            </a:r>
            <a:r>
              <a:rPr lang="en-US" sz="1403" baseline="0" b="0" i="0" dirty="0" spc="-17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к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занным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номером </a:t>
            </a:r>
          </a:p>
          <a:p>
            <a:pPr marL="0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403" baseline="0" b="0" i="0" dirty="0" spc="-48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лефон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-30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п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</a:t>
            </a:r>
            <a:r>
              <a:rPr lang="en-US" sz="1403" baseline="0" b="0" i="0" dirty="0" spc="-17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ча</a:t>
            </a:r>
            <a:r>
              <a:rPr lang="en-US" sz="1403" baseline="0" b="0" i="0" dirty="0" spc="-32">
                <a:solidFill>
                  <a:srgbClr val="191B1D"/>
                </a:solidFill>
                <a:latin typeface="Arial" pitchFamily="0" charset="1"/>
              </a:rPr>
              <a:t>ю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 б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льше </a:t>
            </a:r>
          </a:p>
          <a:p>
            <a:pPr marL="0">
              <a:lnSpc>
                <a:spcPts val="1680"/>
              </a:lnSpc>
            </a:pP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ткликов ср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ди раб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д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-19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403" baseline="0" b="0" i="0" dirty="0" spc="-48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й</a:t>
            </a:r>
          </a:p>
        </p:txBody>
      </p:sp>
      <p:sp>
        <p:nvSpPr>
          <p:cNvPr id="563" name="Rectangle 563"/>
          <p:cNvSpPr/>
          <p:nvPr/>
        </p:nvSpPr>
        <p:spPr>
          <a:xfrm rot="0" flipH="0" flipV="0">
            <a:off x="4428645" y="4021251"/>
            <a:ext cx="2893225" cy="7189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1764">
                <a:solidFill>
                  <a:srgbClr val="191B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-49">
                <a:solidFill>
                  <a:srgbClr val="191B1D"/>
                </a:solidFill>
                <a:latin typeface="Arial" pitchFamily="0" charset="1"/>
              </a:rPr>
              <a:t>Э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лектронная</a:t>
            </a:r>
            <a:r>
              <a:rPr lang="en-US" sz="1403" baseline="0" b="0" i="0" dirty="0" spc="-30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п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чта</a:t>
            </a:r>
            <a:r>
              <a:rPr lang="en-US" sz="1403" baseline="0" b="0" i="0" dirty="0" spc="-17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384">
                <a:solidFill>
                  <a:srgbClr val="191B1D"/>
                </a:solidFill>
                <a:latin typeface="ArialMT" pitchFamily="0" charset="1"/>
              </a:rPr>
              <a:t>—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не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стоит </a:t>
            </a:r>
          </a:p>
          <a:p>
            <a:pPr marL="286541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исп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льзо</a:t>
            </a:r>
            <a:r>
              <a:rPr lang="en-US" sz="1403" baseline="0" b="0" i="0" dirty="0" spc="-13">
                <a:solidFill>
                  <a:srgbClr val="191B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ть</a:t>
            </a:r>
            <a:r>
              <a:rPr lang="en-US" sz="1403" baseline="0" b="0" i="0" dirty="0" spc="-42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неформальные </a:t>
            </a:r>
          </a:p>
          <a:p>
            <a:pPr marL="286541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н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з</a:t>
            </a:r>
            <a:r>
              <a:rPr lang="en-US" sz="1403" baseline="0" b="0" i="0" dirty="0" spc="-13">
                <a:solidFill>
                  <a:srgbClr val="191B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ания</a:t>
            </a:r>
          </a:p>
        </p:txBody>
      </p:sp>
      <p:sp>
        <p:nvSpPr>
          <p:cNvPr id="564" name="Rectangle 564"/>
          <p:cNvSpPr/>
          <p:nvPr/>
        </p:nvSpPr>
        <p:spPr>
          <a:xfrm rot="0" flipH="0" flipV="0">
            <a:off x="4715186" y="4874811"/>
            <a:ext cx="2925517" cy="7189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-12">
                <a:solidFill>
                  <a:srgbClr val="D6001C"/>
                </a:solidFill>
                <a:latin typeface="Arial" pitchFamily="0" charset="1"/>
              </a:rPr>
              <a:t>Х</a:t>
            </a:r>
            <a:r>
              <a:rPr lang="en-US" sz="1403" baseline="0" b="0" i="0" dirty="0" spc="0">
                <a:solidFill>
                  <a:srgbClr val="D6001C"/>
                </a:solidFill>
                <a:latin typeface="Arial" pitchFamily="0" charset="1"/>
              </a:rPr>
              <a:t>ороший пример: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a.pushkin@...</a:t>
            </a:r>
          </a:p>
          <a:p>
            <a:pPr marL="0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63349D"/>
                </a:solidFill>
                <a:latin typeface="Arial" pitchFamily="0" charset="1"/>
              </a:rPr>
              <a:t>Н</a:t>
            </a:r>
            <a:r>
              <a:rPr lang="en-US" sz="1403" baseline="0" b="0" i="0" dirty="0" spc="-12">
                <a:solidFill>
                  <a:srgbClr val="63349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-65">
                <a:solidFill>
                  <a:srgbClr val="63349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63349D"/>
                </a:solidFill>
                <a:latin typeface="Arial" pitchFamily="0" charset="1"/>
              </a:rPr>
              <a:t>д</a:t>
            </a:r>
            <a:r>
              <a:rPr lang="en-US" sz="1403" baseline="0" b="0" i="0" dirty="0" spc="-36">
                <a:solidFill>
                  <a:srgbClr val="63349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63349D"/>
                </a:solidFill>
                <a:latin typeface="Arial" pitchFamily="0" charset="1"/>
              </a:rPr>
              <a:t>чные примеры: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designer@..., </a:t>
            </a:r>
          </a:p>
          <a:p>
            <a:pPr marL="0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pantera@....,</a:t>
            </a:r>
            <a:r>
              <a:rPr lang="en-US" sz="1403" baseline="0" b="0" i="0" dirty="0" spc="-42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 superma</a:t>
            </a:r>
            <a:r>
              <a:rPr lang="en-US" sz="1403" baseline="0" b="0" i="0" dirty="0" spc="-12">
                <a:solidFill>
                  <a:srgbClr val="191A1D"/>
                </a:solidFill>
                <a:latin typeface="Arial" pitchFamily="0" charset="1"/>
              </a:rPr>
              <a:t>n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2</a:t>
            </a:r>
            <a:r>
              <a:rPr lang="en-US" sz="1403" baseline="0" b="0" i="0" dirty="0" spc="-12">
                <a:solidFill>
                  <a:srgbClr val="191A1D"/>
                </a:solidFill>
                <a:latin typeface="Arial" pitchFamily="0" charset="1"/>
              </a:rPr>
              <a:t>2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2@...</a:t>
            </a:r>
          </a:p>
        </p:txBody>
      </p:sp>
      <p:sp>
        <p:nvSpPr>
          <p:cNvPr id="565" name="Rectangle 565"/>
          <p:cNvSpPr/>
          <p:nvPr/>
        </p:nvSpPr>
        <p:spPr>
          <a:xfrm rot="0" flipH="0" flipV="0">
            <a:off x="8381733" y="3066055"/>
            <a:ext cx="3025708" cy="5055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Д</a:t>
            </a:r>
            <a:r>
              <a:rPr lang="en-US" sz="1403" baseline="0" b="0" i="0" dirty="0" spc="-48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ло</a:t>
            </a:r>
            <a:r>
              <a:rPr lang="en-US" sz="1403" baseline="0" b="0" i="0" dirty="0" spc="-13">
                <a:solidFill>
                  <a:srgbClr val="191B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ая ф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тография,</a:t>
            </a:r>
            <a:r>
              <a:rPr lang="en-US" sz="1403" baseline="0" b="0" i="0" dirty="0" spc="-30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нейтральный </a:t>
            </a:r>
          </a:p>
          <a:p>
            <a:pPr marL="0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фон,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б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з</a:t>
            </a:r>
            <a:r>
              <a:rPr lang="en-US" sz="1403" baseline="0" b="0" i="0" dirty="0" spc="-30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лишни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х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 д</a:t>
            </a:r>
            <a:r>
              <a:rPr lang="en-US" sz="1403" baseline="0" b="0" i="0" dirty="0" spc="-48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талей</a:t>
            </a:r>
          </a:p>
        </p:txBody>
      </p:sp>
      <p:sp>
        <p:nvSpPr>
          <p:cNvPr id="566" name="Rectangle 566"/>
          <p:cNvSpPr/>
          <p:nvPr/>
        </p:nvSpPr>
        <p:spPr>
          <a:xfrm rot="0" flipH="0" flipV="0">
            <a:off x="1670643" y="6405807"/>
            <a:ext cx="5033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2024</a:t>
            </a:r>
            <a:r>
              <a:rPr lang="en-US" sz="996" baseline="0" b="0" i="0" dirty="0" spc="-12">
                <a:solidFill>
                  <a:srgbClr val="D6001C"/>
                </a:solidFill>
                <a:latin typeface="Arial" pitchFamily="0" charset="1"/>
              </a:rPr>
              <a:t> </a:t>
            </a:r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год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567" name="Freeform 567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Freeform 568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Freeform 571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Freeform 572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 rot="0" flipH="0" flipV="0">
            <a:off x="234695" y="1214627"/>
            <a:ext cx="3810000" cy="4661915"/>
          </a:xfrm>
          <a:custGeom>
            <a:pathLst>
              <a:path w="3810000" h="4661915">
                <a:moveTo>
                  <a:pt x="0" y="253974"/>
                </a:moveTo>
                <a:cubicBezTo>
                  <a:pt x="0" y="113703"/>
                  <a:pt x="113703" y="0"/>
                  <a:pt x="253974" y="0"/>
                </a:cubicBezTo>
                <a:lnTo>
                  <a:pt x="3556025" y="0"/>
                </a:lnTo>
                <a:cubicBezTo>
                  <a:pt x="3696296" y="0"/>
                  <a:pt x="3810000" y="113703"/>
                  <a:pt x="3810000" y="253974"/>
                </a:cubicBezTo>
                <a:lnTo>
                  <a:pt x="3810000" y="4407940"/>
                </a:lnTo>
                <a:cubicBezTo>
                  <a:pt x="3810000" y="4548212"/>
                  <a:pt x="3696296" y="4661915"/>
                  <a:pt x="3556025" y="4661915"/>
                </a:cubicBezTo>
                <a:lnTo>
                  <a:pt x="253974" y="4661915"/>
                </a:lnTo>
                <a:cubicBezTo>
                  <a:pt x="113703" y="4661915"/>
                  <a:pt x="0" y="4548212"/>
                  <a:pt x="0" y="4407940"/>
                </a:cubicBezTo>
                <a:close/>
              </a:path>
            </a:pathLst>
          </a:custGeom>
          <a:solidFill>
            <a:srgbClr val="D6001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Freeform 575"/>
          <p:cNvSpPr/>
          <p:nvPr/>
        </p:nvSpPr>
        <p:spPr>
          <a:xfrm rot="0" flipH="0" flipV="0">
            <a:off x="4180332" y="1214628"/>
            <a:ext cx="3811523" cy="4661915"/>
          </a:xfrm>
          <a:custGeom>
            <a:pathLst>
              <a:path w="3811523" h="4661915">
                <a:moveTo>
                  <a:pt x="0" y="254076"/>
                </a:moveTo>
                <a:cubicBezTo>
                  <a:pt x="0" y="113754"/>
                  <a:pt x="113753" y="0"/>
                  <a:pt x="254076" y="0"/>
                </a:cubicBezTo>
                <a:lnTo>
                  <a:pt x="3557447" y="0"/>
                </a:lnTo>
                <a:cubicBezTo>
                  <a:pt x="3697770" y="0"/>
                  <a:pt x="3811523" y="113754"/>
                  <a:pt x="3811523" y="254076"/>
                </a:cubicBezTo>
                <a:lnTo>
                  <a:pt x="3811523" y="4407839"/>
                </a:lnTo>
                <a:cubicBezTo>
                  <a:pt x="3811523" y="4548161"/>
                  <a:pt x="3697770" y="4661915"/>
                  <a:pt x="3557447" y="4661915"/>
                </a:cubicBezTo>
                <a:lnTo>
                  <a:pt x="254076" y="4661915"/>
                </a:lnTo>
                <a:cubicBezTo>
                  <a:pt x="113753" y="4661915"/>
                  <a:pt x="0" y="4548161"/>
                  <a:pt x="0" y="4407839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Freeform 576"/>
          <p:cNvSpPr/>
          <p:nvPr/>
        </p:nvSpPr>
        <p:spPr>
          <a:xfrm rot="0" flipH="0" flipV="0">
            <a:off x="8138159" y="1214627"/>
            <a:ext cx="3810000" cy="4661915"/>
          </a:xfrm>
          <a:custGeom>
            <a:pathLst>
              <a:path w="3810000" h="4661915">
                <a:moveTo>
                  <a:pt x="0" y="253974"/>
                </a:moveTo>
                <a:cubicBezTo>
                  <a:pt x="0" y="113703"/>
                  <a:pt x="113703" y="0"/>
                  <a:pt x="253974" y="0"/>
                </a:cubicBezTo>
                <a:lnTo>
                  <a:pt x="3556025" y="0"/>
                </a:lnTo>
                <a:cubicBezTo>
                  <a:pt x="3696296" y="0"/>
                  <a:pt x="3810000" y="113703"/>
                  <a:pt x="3810000" y="253974"/>
                </a:cubicBezTo>
                <a:lnTo>
                  <a:pt x="3810000" y="4407940"/>
                </a:lnTo>
                <a:cubicBezTo>
                  <a:pt x="3810000" y="4548212"/>
                  <a:pt x="3696296" y="4661915"/>
                  <a:pt x="3556025" y="4661915"/>
                </a:cubicBezTo>
                <a:lnTo>
                  <a:pt x="253974" y="4661915"/>
                </a:lnTo>
                <a:cubicBezTo>
                  <a:pt x="113703" y="4661915"/>
                  <a:pt x="0" y="4548212"/>
                  <a:pt x="0" y="4407940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Freeform 577"/>
          <p:cNvSpPr/>
          <p:nvPr/>
        </p:nvSpPr>
        <p:spPr>
          <a:xfrm rot="0" flipH="0" flipV="0">
            <a:off x="4440935" y="1434084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 rot="0" flipH="0" flipV="0">
            <a:off x="8382000" y="1434084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 rot="0" flipH="0" flipV="0">
            <a:off x="57911" y="6153913"/>
            <a:ext cx="559309" cy="589787"/>
          </a:xfrm>
          <a:custGeom>
            <a:pathLst>
              <a:path w="559309" h="589787">
                <a:moveTo>
                  <a:pt x="0" y="0"/>
                </a:moveTo>
                <a:lnTo>
                  <a:pt x="559309" y="0"/>
                </a:lnTo>
                <a:lnTo>
                  <a:pt x="559309" y="589787"/>
                </a:lnTo>
                <a:lnTo>
                  <a:pt x="0" y="5897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 rot="0" flipH="0" flipV="1">
            <a:off x="409086" y="6381697"/>
            <a:ext cx="278664" cy="277693"/>
          </a:xfrm>
          <a:custGeom>
            <a:pathLst>
              <a:path w="1625600" h="1625600">
                <a:moveTo>
                  <a:pt x="812800" y="0"/>
                </a:moveTo>
                <a:cubicBezTo>
                  <a:pt x="1261109" y="0"/>
                  <a:pt x="1625600" y="364490"/>
                  <a:pt x="1625600" y="812800"/>
                </a:cubicBezTo>
                <a:cubicBezTo>
                  <a:pt x="1625600" y="1261110"/>
                  <a:pt x="1261109" y="1625600"/>
                  <a:pt x="812800" y="1625600"/>
                </a:cubicBezTo>
                <a:cubicBezTo>
                  <a:pt x="364491" y="1625600"/>
                  <a:pt x="0" y="1261110"/>
                  <a:pt x="0" y="812800"/>
                </a:cubicBezTo>
                <a:cubicBezTo>
                  <a:pt x="0" y="364490"/>
                  <a:pt x="364491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 rot="0" flipH="0" flipV="1">
            <a:off x="464818" y="6453941"/>
            <a:ext cx="77938" cy="122141"/>
          </a:xfrm>
          <a:custGeom>
            <a:pathLst>
              <a:path w="45465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1629" y="508000"/>
                  <a:pt x="367029" y="497839"/>
                </a:cubicBezTo>
                <a:cubicBezTo>
                  <a:pt x="391158" y="486409"/>
                  <a:pt x="410208" y="472439"/>
                  <a:pt x="422908" y="454659"/>
                </a:cubicBezTo>
                <a:cubicBezTo>
                  <a:pt x="435608" y="436880"/>
                  <a:pt x="443229" y="417830"/>
                  <a:pt x="448308" y="396239"/>
                </a:cubicBezTo>
                <a:cubicBezTo>
                  <a:pt x="453388" y="374650"/>
                  <a:pt x="454658" y="341630"/>
                  <a:pt x="454658" y="295909"/>
                </a:cubicBezTo>
                <a:lnTo>
                  <a:pt x="45465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1129" y="369569"/>
                  <a:pt x="143508" y="347980"/>
                </a:cubicBezTo>
                <a:cubicBezTo>
                  <a:pt x="135889" y="326389"/>
                  <a:pt x="13080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Freeform 582"/>
          <p:cNvSpPr/>
          <p:nvPr/>
        </p:nvSpPr>
        <p:spPr>
          <a:xfrm rot="0" flipH="0" flipV="1">
            <a:off x="554078" y="6453941"/>
            <a:ext cx="77720" cy="122141"/>
          </a:xfrm>
          <a:custGeom>
            <a:pathLst>
              <a:path w="45338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2899" y="508000"/>
                  <a:pt x="367029" y="497839"/>
                </a:cubicBezTo>
                <a:cubicBezTo>
                  <a:pt x="391158" y="486409"/>
                  <a:pt x="410208" y="472439"/>
                  <a:pt x="421638" y="454659"/>
                </a:cubicBezTo>
                <a:cubicBezTo>
                  <a:pt x="434338" y="436880"/>
                  <a:pt x="443229" y="416559"/>
                  <a:pt x="447038" y="396239"/>
                </a:cubicBezTo>
                <a:cubicBezTo>
                  <a:pt x="452119" y="374650"/>
                  <a:pt x="453388" y="341630"/>
                  <a:pt x="453388" y="295909"/>
                </a:cubicBezTo>
                <a:lnTo>
                  <a:pt x="45338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2399" y="369569"/>
                  <a:pt x="143508" y="347980"/>
                </a:cubicBezTo>
                <a:cubicBezTo>
                  <a:pt x="135889" y="326389"/>
                  <a:pt x="13207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rot="0" flipH="0" flipV="1">
            <a:off x="757416" y="6449385"/>
            <a:ext cx="80986" cy="128650"/>
          </a:xfrm>
          <a:custGeom>
            <a:pathLst>
              <a:path w="472440" h="753109">
                <a:moveTo>
                  <a:pt x="234950" y="0"/>
                </a:moveTo>
                <a:cubicBezTo>
                  <a:pt x="137161" y="0"/>
                  <a:pt x="58421" y="30480"/>
                  <a:pt x="0" y="92710"/>
                </a:cubicBezTo>
                <a:lnTo>
                  <a:pt x="60961" y="186689"/>
                </a:lnTo>
                <a:cubicBezTo>
                  <a:pt x="106680" y="134620"/>
                  <a:pt x="165100" y="107950"/>
                  <a:pt x="234950" y="107950"/>
                </a:cubicBezTo>
                <a:cubicBezTo>
                  <a:pt x="270509" y="107950"/>
                  <a:pt x="298450" y="116839"/>
                  <a:pt x="317500" y="135889"/>
                </a:cubicBezTo>
                <a:cubicBezTo>
                  <a:pt x="337820" y="154939"/>
                  <a:pt x="347979" y="177800"/>
                  <a:pt x="347979" y="204470"/>
                </a:cubicBezTo>
                <a:cubicBezTo>
                  <a:pt x="347979" y="231140"/>
                  <a:pt x="336550" y="254000"/>
                  <a:pt x="313689" y="273050"/>
                </a:cubicBezTo>
                <a:cubicBezTo>
                  <a:pt x="290830" y="292100"/>
                  <a:pt x="264159" y="308609"/>
                  <a:pt x="231140" y="321309"/>
                </a:cubicBezTo>
                <a:cubicBezTo>
                  <a:pt x="199391" y="335279"/>
                  <a:pt x="167640" y="350520"/>
                  <a:pt x="135890" y="365759"/>
                </a:cubicBezTo>
                <a:cubicBezTo>
                  <a:pt x="104140" y="381000"/>
                  <a:pt x="76200" y="405129"/>
                  <a:pt x="54611" y="436880"/>
                </a:cubicBezTo>
                <a:cubicBezTo>
                  <a:pt x="31750" y="468630"/>
                  <a:pt x="20321" y="505459"/>
                  <a:pt x="20321" y="549909"/>
                </a:cubicBezTo>
                <a:cubicBezTo>
                  <a:pt x="20321" y="608330"/>
                  <a:pt x="40640" y="656590"/>
                  <a:pt x="82550" y="694690"/>
                </a:cubicBezTo>
                <a:cubicBezTo>
                  <a:pt x="124461" y="732790"/>
                  <a:pt x="179070" y="753109"/>
                  <a:pt x="246379" y="753109"/>
                </a:cubicBezTo>
                <a:cubicBezTo>
                  <a:pt x="331469" y="753109"/>
                  <a:pt x="401320" y="726440"/>
                  <a:pt x="455929" y="674369"/>
                </a:cubicBezTo>
                <a:lnTo>
                  <a:pt x="397510" y="582930"/>
                </a:lnTo>
                <a:cubicBezTo>
                  <a:pt x="355600" y="624840"/>
                  <a:pt x="304800" y="645159"/>
                  <a:pt x="243839" y="645159"/>
                </a:cubicBezTo>
                <a:cubicBezTo>
                  <a:pt x="213360" y="645159"/>
                  <a:pt x="190500" y="637540"/>
                  <a:pt x="171450" y="621030"/>
                </a:cubicBezTo>
                <a:cubicBezTo>
                  <a:pt x="153670" y="604519"/>
                  <a:pt x="144781" y="582930"/>
                  <a:pt x="144781" y="556259"/>
                </a:cubicBezTo>
                <a:cubicBezTo>
                  <a:pt x="144781" y="533400"/>
                  <a:pt x="156211" y="513080"/>
                  <a:pt x="179070" y="495300"/>
                </a:cubicBezTo>
                <a:cubicBezTo>
                  <a:pt x="201931" y="477519"/>
                  <a:pt x="228600" y="462280"/>
                  <a:pt x="260350" y="448309"/>
                </a:cubicBezTo>
                <a:cubicBezTo>
                  <a:pt x="292100" y="435609"/>
                  <a:pt x="323850" y="420369"/>
                  <a:pt x="356870" y="403859"/>
                </a:cubicBezTo>
                <a:cubicBezTo>
                  <a:pt x="388620" y="387350"/>
                  <a:pt x="416560" y="361950"/>
                  <a:pt x="438150" y="330200"/>
                </a:cubicBezTo>
                <a:cubicBezTo>
                  <a:pt x="461009" y="298450"/>
                  <a:pt x="472440" y="259079"/>
                  <a:pt x="472440" y="214629"/>
                </a:cubicBezTo>
                <a:cubicBezTo>
                  <a:pt x="472440" y="152400"/>
                  <a:pt x="452120" y="100330"/>
                  <a:pt x="410210" y="60960"/>
                </a:cubicBezTo>
                <a:cubicBezTo>
                  <a:pt x="368300" y="19050"/>
                  <a:pt x="309880" y="0"/>
                  <a:pt x="2349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 rot="0" flipH="0" flipV="1">
            <a:off x="844499" y="6461100"/>
            <a:ext cx="49201" cy="116935"/>
          </a:xfrm>
          <a:custGeom>
            <a:pathLst>
              <a:path w="287020" h="684530">
                <a:moveTo>
                  <a:pt x="191770" y="0"/>
                </a:moveTo>
                <a:cubicBezTo>
                  <a:pt x="110490" y="0"/>
                  <a:pt x="69850" y="43180"/>
                  <a:pt x="69850" y="130810"/>
                </a:cubicBezTo>
                <a:lnTo>
                  <a:pt x="6985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1" y="539750"/>
                </a:lnTo>
                <a:lnTo>
                  <a:pt x="68581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39" y="93980"/>
                </a:cubicBezTo>
                <a:cubicBezTo>
                  <a:pt x="237489" y="93980"/>
                  <a:pt x="251459" y="100330"/>
                  <a:pt x="260350" y="111760"/>
                </a:cubicBezTo>
                <a:lnTo>
                  <a:pt x="287020" y="30480"/>
                </a:lnTo>
                <a:cubicBezTo>
                  <a:pt x="265430" y="10160"/>
                  <a:pt x="233679" y="0"/>
                  <a:pt x="19177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 rot="0" flipH="0" flipV="1">
            <a:off x="905893" y="6485832"/>
            <a:ext cx="68795" cy="92203"/>
          </a:xfrm>
          <a:custGeom>
            <a:pathLst>
              <a:path w="401320" h="539750">
                <a:moveTo>
                  <a:pt x="401320" y="12700"/>
                </a:moveTo>
                <a:lnTo>
                  <a:pt x="292100" y="12700"/>
                </a:lnTo>
                <a:lnTo>
                  <a:pt x="292100" y="82550"/>
                </a:lnTo>
                <a:cubicBezTo>
                  <a:pt x="275591" y="59690"/>
                  <a:pt x="254000" y="39369"/>
                  <a:pt x="226060" y="24129"/>
                </a:cubicBezTo>
                <a:cubicBezTo>
                  <a:pt x="199391" y="7620"/>
                  <a:pt x="170180" y="0"/>
                  <a:pt x="137161" y="0"/>
                </a:cubicBezTo>
                <a:cubicBezTo>
                  <a:pt x="45720" y="0"/>
                  <a:pt x="0" y="46990"/>
                  <a:pt x="0" y="142239"/>
                </a:cubicBezTo>
                <a:lnTo>
                  <a:pt x="0" y="539750"/>
                </a:lnTo>
                <a:lnTo>
                  <a:pt x="109220" y="539750"/>
                </a:lnTo>
                <a:lnTo>
                  <a:pt x="109220" y="179070"/>
                </a:lnTo>
                <a:cubicBezTo>
                  <a:pt x="109220" y="123189"/>
                  <a:pt x="134620" y="95250"/>
                  <a:pt x="184150" y="95250"/>
                </a:cubicBezTo>
                <a:cubicBezTo>
                  <a:pt x="205741" y="95250"/>
                  <a:pt x="226060" y="101600"/>
                  <a:pt x="245110" y="115570"/>
                </a:cubicBezTo>
                <a:cubicBezTo>
                  <a:pt x="264160" y="129539"/>
                  <a:pt x="280670" y="146050"/>
                  <a:pt x="290831" y="166370"/>
                </a:cubicBezTo>
                <a:lnTo>
                  <a:pt x="290831" y="539750"/>
                </a:lnTo>
                <a:lnTo>
                  <a:pt x="400050" y="539750"/>
                </a:lnTo>
                <a:lnTo>
                  <a:pt x="400050" y="12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6" name="Picture 586"/>
          <p:cNvPicPr>
            <a:picLocks noChangeAspect="0" noChangeArrowheads="1"/>
          </p:cNvPicPr>
          <p:nvPr/>
        </p:nvPicPr>
        <p:blipFill>
          <a:blip r:embed="rId5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840" y="6438638"/>
            <a:ext cx="188559" cy="152662"/>
          </a:xfrm>
          <a:prstGeom prst="rect">
            <a:avLst/>
          </a:prstGeom>
          <a:noFill/>
          <a:extLst/>
        </p:spPr>
      </p:pic>
      <p:sp>
        <p:nvSpPr>
          <p:cNvPr id="587" name="Freeform 587"/>
          <p:cNvSpPr/>
          <p:nvPr/>
        </p:nvSpPr>
        <p:spPr>
          <a:xfrm rot="0" flipH="0" flipV="1">
            <a:off x="1178244" y="6483663"/>
            <a:ext cx="68795" cy="92203"/>
          </a:xfrm>
          <a:custGeom>
            <a:pathLst>
              <a:path w="401320" h="539750">
                <a:moveTo>
                  <a:pt x="400050" y="0"/>
                </a:moveTo>
                <a:lnTo>
                  <a:pt x="290830" y="0"/>
                </a:lnTo>
                <a:lnTo>
                  <a:pt x="290830" y="359409"/>
                </a:lnTo>
                <a:cubicBezTo>
                  <a:pt x="290830" y="416559"/>
                  <a:pt x="265430" y="444500"/>
                  <a:pt x="215900" y="444500"/>
                </a:cubicBezTo>
                <a:cubicBezTo>
                  <a:pt x="194310" y="444500"/>
                  <a:pt x="172721" y="436880"/>
                  <a:pt x="153671" y="422909"/>
                </a:cubicBezTo>
                <a:cubicBezTo>
                  <a:pt x="134621" y="408940"/>
                  <a:pt x="119380" y="392429"/>
                  <a:pt x="109221" y="372109"/>
                </a:cubicBezTo>
                <a:lnTo>
                  <a:pt x="109221" y="1270"/>
                </a:lnTo>
                <a:lnTo>
                  <a:pt x="0" y="1270"/>
                </a:lnTo>
                <a:lnTo>
                  <a:pt x="0" y="527050"/>
                </a:lnTo>
                <a:lnTo>
                  <a:pt x="109221" y="527050"/>
                </a:lnTo>
                <a:lnTo>
                  <a:pt x="109221" y="455930"/>
                </a:lnTo>
                <a:cubicBezTo>
                  <a:pt x="124460" y="478790"/>
                  <a:pt x="146050" y="499109"/>
                  <a:pt x="173991" y="514350"/>
                </a:cubicBezTo>
                <a:cubicBezTo>
                  <a:pt x="201930" y="530859"/>
                  <a:pt x="232411" y="539750"/>
                  <a:pt x="262890" y="539750"/>
                </a:cubicBezTo>
                <a:cubicBezTo>
                  <a:pt x="355600" y="539750"/>
                  <a:pt x="401320" y="491490"/>
                  <a:pt x="401320" y="396240"/>
                </a:cubicBezTo>
                <a:lnTo>
                  <a:pt x="40132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 rot="0" flipH="0" flipV="1">
            <a:off x="1260755" y="6461101"/>
            <a:ext cx="49201" cy="116935"/>
          </a:xfrm>
          <a:custGeom>
            <a:pathLst>
              <a:path w="287019" h="684530">
                <a:moveTo>
                  <a:pt x="190500" y="0"/>
                </a:moveTo>
                <a:cubicBezTo>
                  <a:pt x="109220" y="0"/>
                  <a:pt x="68580" y="43180"/>
                  <a:pt x="68580" y="130810"/>
                </a:cubicBezTo>
                <a:lnTo>
                  <a:pt x="6858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0" y="539750"/>
                </a:lnTo>
                <a:lnTo>
                  <a:pt x="68580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40" y="93980"/>
                </a:cubicBezTo>
                <a:cubicBezTo>
                  <a:pt x="237490" y="93980"/>
                  <a:pt x="251460" y="100330"/>
                  <a:pt x="260350" y="111760"/>
                </a:cubicBezTo>
                <a:lnTo>
                  <a:pt x="287019" y="30480"/>
                </a:lnTo>
                <a:cubicBezTo>
                  <a:pt x="264160" y="10160"/>
                  <a:pt x="232409" y="0"/>
                  <a:pt x="19050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 rot="0" flipH="0" flipV="1">
            <a:off x="1314964" y="6483663"/>
            <a:ext cx="65747" cy="94372"/>
          </a:xfrm>
          <a:custGeom>
            <a:pathLst>
              <a:path w="383539" h="552450">
                <a:moveTo>
                  <a:pt x="193039" y="0"/>
                </a:moveTo>
                <a:cubicBezTo>
                  <a:pt x="110489" y="0"/>
                  <a:pt x="45719" y="25400"/>
                  <a:pt x="0" y="74930"/>
                </a:cubicBezTo>
                <a:lnTo>
                  <a:pt x="49529" y="151129"/>
                </a:lnTo>
                <a:cubicBezTo>
                  <a:pt x="66039" y="133350"/>
                  <a:pt x="87629" y="116839"/>
                  <a:pt x="113029" y="104139"/>
                </a:cubicBezTo>
                <a:cubicBezTo>
                  <a:pt x="139700" y="91439"/>
                  <a:pt x="165099" y="85089"/>
                  <a:pt x="191769" y="85089"/>
                </a:cubicBezTo>
                <a:cubicBezTo>
                  <a:pt x="218439" y="85089"/>
                  <a:pt x="240029" y="91439"/>
                  <a:pt x="255269" y="104139"/>
                </a:cubicBezTo>
                <a:cubicBezTo>
                  <a:pt x="271778" y="116839"/>
                  <a:pt x="279399" y="133350"/>
                  <a:pt x="279399" y="154939"/>
                </a:cubicBezTo>
                <a:cubicBezTo>
                  <a:pt x="279399" y="172720"/>
                  <a:pt x="270508" y="187960"/>
                  <a:pt x="252728" y="200660"/>
                </a:cubicBezTo>
                <a:cubicBezTo>
                  <a:pt x="234948" y="213359"/>
                  <a:pt x="213359" y="223520"/>
                  <a:pt x="187959" y="232409"/>
                </a:cubicBezTo>
                <a:cubicBezTo>
                  <a:pt x="162559" y="241300"/>
                  <a:pt x="137159" y="251459"/>
                  <a:pt x="110489" y="261620"/>
                </a:cubicBezTo>
                <a:cubicBezTo>
                  <a:pt x="85089" y="273050"/>
                  <a:pt x="63500" y="290829"/>
                  <a:pt x="44450" y="313690"/>
                </a:cubicBezTo>
                <a:cubicBezTo>
                  <a:pt x="26669" y="337820"/>
                  <a:pt x="17779" y="367029"/>
                  <a:pt x="17779" y="402590"/>
                </a:cubicBezTo>
                <a:cubicBezTo>
                  <a:pt x="17779" y="445769"/>
                  <a:pt x="34289" y="481330"/>
                  <a:pt x="66039" y="509269"/>
                </a:cubicBezTo>
                <a:cubicBezTo>
                  <a:pt x="99059" y="538480"/>
                  <a:pt x="143509" y="552450"/>
                  <a:pt x="199389" y="552450"/>
                </a:cubicBezTo>
                <a:cubicBezTo>
                  <a:pt x="267969" y="552450"/>
                  <a:pt x="326389" y="529590"/>
                  <a:pt x="373378" y="485140"/>
                </a:cubicBezTo>
                <a:lnTo>
                  <a:pt x="327659" y="411480"/>
                </a:lnTo>
                <a:cubicBezTo>
                  <a:pt x="297178" y="448309"/>
                  <a:pt x="255269" y="467359"/>
                  <a:pt x="201928" y="467359"/>
                </a:cubicBezTo>
                <a:cubicBezTo>
                  <a:pt x="177799" y="467359"/>
                  <a:pt x="158749" y="461009"/>
                  <a:pt x="143509" y="449580"/>
                </a:cubicBezTo>
                <a:cubicBezTo>
                  <a:pt x="129539" y="438150"/>
                  <a:pt x="121920" y="422909"/>
                  <a:pt x="121920" y="406400"/>
                </a:cubicBezTo>
                <a:cubicBezTo>
                  <a:pt x="121920" y="392429"/>
                  <a:pt x="128270" y="379729"/>
                  <a:pt x="140970" y="368300"/>
                </a:cubicBezTo>
                <a:cubicBezTo>
                  <a:pt x="153670" y="358140"/>
                  <a:pt x="170180" y="350520"/>
                  <a:pt x="189229" y="344170"/>
                </a:cubicBezTo>
                <a:cubicBezTo>
                  <a:pt x="208279" y="337820"/>
                  <a:pt x="229869" y="330200"/>
                  <a:pt x="252728" y="320040"/>
                </a:cubicBezTo>
                <a:cubicBezTo>
                  <a:pt x="275589" y="311150"/>
                  <a:pt x="295909" y="299720"/>
                  <a:pt x="314959" y="288290"/>
                </a:cubicBezTo>
                <a:cubicBezTo>
                  <a:pt x="334009" y="276859"/>
                  <a:pt x="350518" y="259079"/>
                  <a:pt x="364489" y="237490"/>
                </a:cubicBezTo>
                <a:cubicBezTo>
                  <a:pt x="377189" y="214629"/>
                  <a:pt x="383539" y="187960"/>
                  <a:pt x="383539" y="157479"/>
                </a:cubicBezTo>
                <a:cubicBezTo>
                  <a:pt x="383539" y="111760"/>
                  <a:pt x="365759" y="73660"/>
                  <a:pt x="331468" y="44450"/>
                </a:cubicBezTo>
                <a:cubicBezTo>
                  <a:pt x="294639" y="13970"/>
                  <a:pt x="250189" y="0"/>
                  <a:pt x="19303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Rectangle 590"/>
          <p:cNvSpPr/>
          <p:nvPr/>
        </p:nvSpPr>
        <p:spPr>
          <a:xfrm rot="0" flipH="0" flipV="0">
            <a:off x="331762" y="118758"/>
            <a:ext cx="4866945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Зарплатные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ожидания</a:t>
            </a:r>
          </a:p>
        </p:txBody>
      </p:sp>
      <p:sp>
        <p:nvSpPr>
          <p:cNvPr id="591" name="Rectangle 591"/>
          <p:cNvSpPr/>
          <p:nvPr/>
        </p:nvSpPr>
        <p:spPr>
          <a:xfrm rot="0" flipH="0" flipV="0">
            <a:off x="11722672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19</a:t>
            </a:r>
          </a:p>
        </p:txBody>
      </p:sp>
      <p:sp>
        <p:nvSpPr>
          <p:cNvPr id="592" name="Rectangle 592"/>
          <p:cNvSpPr/>
          <p:nvPr/>
        </p:nvSpPr>
        <p:spPr>
          <a:xfrm rot="0" flipH="0" flipV="0">
            <a:off x="455764" y="3071912"/>
            <a:ext cx="3106826" cy="16210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1" i="0" dirty="0" spc="-40">
                <a:solidFill>
                  <a:srgbClr val="FFFFFF"/>
                </a:solidFill>
                <a:latin typeface="Arial" pitchFamily="0" charset="1"/>
              </a:rPr>
              <a:t>Р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аб</a:t>
            </a:r>
            <a:r>
              <a:rPr lang="en-US" sz="2400" baseline="0" b="1" i="0" dirty="0" spc="-62">
                <a:solidFill>
                  <a:srgbClr val="FFFFFF"/>
                </a:solidFill>
                <a:latin typeface="Arial" pitchFamily="0" charset="1"/>
              </a:rPr>
              <a:t>о</a:t>
            </a:r>
            <a:r>
              <a:rPr lang="en-US" sz="2400" baseline="0" b="1" i="0" dirty="0" spc="-60">
                <a:solidFill>
                  <a:srgbClr val="FFFFFF"/>
                </a:solidFill>
                <a:latin typeface="Arial" pitchFamily="0" charset="1"/>
              </a:rPr>
              <a:t>т</a:t>
            </a:r>
            <a:r>
              <a:rPr lang="en-US" sz="2400" baseline="0" b="1" i="0" dirty="0" spc="-38">
                <a:solidFill>
                  <a:srgbClr val="FFFFFF"/>
                </a:solidFill>
                <a:latin typeface="Arial" pitchFamily="0" charset="1"/>
              </a:rPr>
              <a:t>о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да</a:t>
            </a:r>
            <a:r>
              <a:rPr lang="en-US" sz="2400" baseline="0" b="1" i="0" dirty="0" spc="-24">
                <a:solidFill>
                  <a:srgbClr val="FFFFFF"/>
                </a:solidFill>
                <a:latin typeface="Arial" pitchFamily="0" charset="1"/>
              </a:rPr>
              <a:t>т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ели </a:t>
            </a:r>
            <a:r>
              <a:rPr lang="en-US" sz="2400" baseline="0" b="1" i="0" dirty="0" spc="-62">
                <a:solidFill>
                  <a:srgbClr val="FFFFFF"/>
                </a:solidFill>
                <a:latin typeface="Arial" pitchFamily="0" charset="1"/>
              </a:rPr>
              <a:t>хо</a:t>
            </a:r>
            <a:r>
              <a:rPr lang="en-US" sz="2400" baseline="0" b="1" i="0" dirty="0" spc="-23">
                <a:solidFill>
                  <a:srgbClr val="FFFFFF"/>
                </a:solidFill>
                <a:latin typeface="Arial" pitchFamily="0" charset="1"/>
              </a:rPr>
              <a:t>т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я</a:t>
            </a:r>
            <a:r>
              <a:rPr lang="en-US" sz="2400" baseline="0" b="1" i="0" dirty="0" spc="-24">
                <a:solidFill>
                  <a:srgbClr val="FFFFFF"/>
                </a:solidFill>
                <a:latin typeface="Arial" pitchFamily="0" charset="1"/>
              </a:rPr>
              <a:t>т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 </a:t>
            </a:r>
          </a:p>
          <a:p>
            <a:pPr marL="0">
              <a:lnSpc>
                <a:spcPts val="2880"/>
              </a:lnSpc>
            </a:pP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вид</a:t>
            </a:r>
            <a:r>
              <a:rPr lang="en-US" sz="2400" baseline="0" b="1" i="0" dirty="0" spc="-38">
                <a:solidFill>
                  <a:srgbClr val="FFFFFF"/>
                </a:solidFill>
                <a:latin typeface="Arial" pitchFamily="0" charset="1"/>
              </a:rPr>
              <a:t>е</a:t>
            </a:r>
            <a:r>
              <a:rPr lang="en-US" sz="2400" baseline="0" b="1" i="0" dirty="0" spc="-24">
                <a:solidFill>
                  <a:srgbClr val="FFFFFF"/>
                </a:solidFill>
                <a:latin typeface="Arial" pitchFamily="0" charset="1"/>
              </a:rPr>
              <a:t>т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ь в рез</a:t>
            </a:r>
            <a:r>
              <a:rPr lang="en-US" sz="2400" baseline="0" b="1" i="0" dirty="0" spc="-33">
                <a:solidFill>
                  <a:srgbClr val="FFFFFF"/>
                </a:solidFill>
                <a:latin typeface="Arial" pitchFamily="0" charset="1"/>
              </a:rPr>
              <a:t>ю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ме </a:t>
            </a:r>
          </a:p>
          <a:p>
            <a:pPr marL="0">
              <a:lnSpc>
                <a:spcPts val="2879"/>
              </a:lnSpc>
            </a:pPr>
            <a:r>
              <a:rPr lang="en-US" sz="2400" baseline="0" b="1" i="0" dirty="0" spc="-62">
                <a:solidFill>
                  <a:srgbClr val="FFFFFF"/>
                </a:solidFill>
                <a:latin typeface="Arial" pitchFamily="0" charset="1"/>
              </a:rPr>
              <a:t>у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ро</a:t>
            </a:r>
            <a:r>
              <a:rPr lang="en-US" sz="2400" baseline="0" b="1" i="0" dirty="0" spc="-36">
                <a:solidFill>
                  <a:srgbClr val="FFFFFF"/>
                </a:solidFill>
                <a:latin typeface="Arial" pitchFamily="0" charset="1"/>
              </a:rPr>
              <a:t>в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ень </a:t>
            </a:r>
            <a:r>
              <a:rPr lang="en-US" sz="2400" baseline="0" b="1" i="0" dirty="0" spc="-33">
                <a:solidFill>
                  <a:srgbClr val="FFFFFF"/>
                </a:solidFill>
                <a:latin typeface="Arial" pitchFamily="0" charset="1"/>
              </a:rPr>
              <a:t>ж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ела</a:t>
            </a:r>
            <a:r>
              <a:rPr lang="en-US" sz="2400" baseline="0" b="1" i="0" dirty="0" spc="-38">
                <a:solidFill>
                  <a:srgbClr val="FFFFFF"/>
                </a:solidFill>
                <a:latin typeface="Arial" pitchFamily="0" charset="1"/>
              </a:rPr>
              <a:t>е</a:t>
            </a:r>
            <a:r>
              <a:rPr lang="en-US" sz="2400" baseline="0" b="1" i="0" dirty="0" spc="-36">
                <a:solidFill>
                  <a:srgbClr val="FFFFFF"/>
                </a:solidFill>
                <a:latin typeface="Arial" pitchFamily="0" charset="1"/>
              </a:rPr>
              <a:t>м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ой </a:t>
            </a:r>
          </a:p>
          <a:p>
            <a:pPr marL="0">
              <a:lnSpc>
                <a:spcPts val="2880"/>
              </a:lnSpc>
            </a:pPr>
            <a:r>
              <a:rPr lang="en-US" sz="2400" baseline="0" b="1" i="0" dirty="0" spc="-40">
                <a:solidFill>
                  <a:srgbClr val="FFFFFF"/>
                </a:solidFill>
                <a:latin typeface="Arial" pitchFamily="0" charset="1"/>
              </a:rPr>
              <a:t>з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араб</a:t>
            </a:r>
            <a:r>
              <a:rPr lang="en-US" sz="2400" baseline="0" b="1" i="0" dirty="0" spc="-62">
                <a:solidFill>
                  <a:srgbClr val="FFFFFF"/>
                </a:solidFill>
                <a:latin typeface="Arial" pitchFamily="0" charset="1"/>
              </a:rPr>
              <a:t>о</a:t>
            </a:r>
            <a:r>
              <a:rPr lang="en-US" sz="2400" baseline="0" b="1" i="0" dirty="0" spc="-24">
                <a:solidFill>
                  <a:srgbClr val="FFFFFF"/>
                </a:solidFill>
                <a:latin typeface="Arial" pitchFamily="0" charset="1"/>
              </a:rPr>
              <a:t>т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ной пла</a:t>
            </a:r>
            <a:r>
              <a:rPr lang="en-US" sz="2400" baseline="0" b="1" i="0" dirty="0" spc="-23">
                <a:solidFill>
                  <a:srgbClr val="FFFFFF"/>
                </a:solidFill>
                <a:latin typeface="Arial" pitchFamily="0" charset="1"/>
              </a:rPr>
              <a:t>т</a:t>
            </a:r>
            <a:r>
              <a:rPr lang="en-US" sz="2400" baseline="0" b="1" i="0" dirty="0" spc="0">
                <a:solidFill>
                  <a:srgbClr val="FFFFFF"/>
                </a:solidFill>
                <a:latin typeface="Arial" pitchFamily="0" charset="1"/>
              </a:rPr>
              <a:t>ы</a:t>
            </a:r>
          </a:p>
        </p:txBody>
      </p:sp>
      <p:sp>
        <p:nvSpPr>
          <p:cNvPr id="593" name="Rectangle 593"/>
          <p:cNvSpPr/>
          <p:nvPr/>
        </p:nvSpPr>
        <p:spPr>
          <a:xfrm rot="0" flipH="0" flipV="0">
            <a:off x="4428674" y="3108359"/>
            <a:ext cx="2548061" cy="5921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Как определи</a:t>
            </a:r>
            <a:r>
              <a:rPr lang="en-US" sz="1596" baseline="0" b="1" i="0" dirty="0" spc="-14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ь </a:t>
            </a:r>
            <a:r>
              <a:rPr lang="en-US" sz="1596" baseline="0" b="1" i="0" dirty="0" spc="-59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ро</a:t>
            </a:r>
            <a:r>
              <a:rPr lang="en-US" sz="1596" baseline="0" b="1" i="0" dirty="0" spc="-21">
                <a:solidFill>
                  <a:srgbClr val="191B1D"/>
                </a:solidFill>
                <a:latin typeface="Arial" pitchFamily="0" charset="1"/>
              </a:rPr>
              <a:t>в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ень </a:t>
            </a:r>
          </a:p>
          <a:p>
            <a:pPr marL="0">
              <a:lnSpc>
                <a:spcPts val="1919"/>
              </a:lnSpc>
            </a:pPr>
            <a:r>
              <a:rPr lang="en-US" sz="1596" baseline="0" b="1" i="0" dirty="0" spc="-25">
                <a:solidFill>
                  <a:srgbClr val="191B1D"/>
                </a:solidFill>
                <a:latin typeface="Arial" pitchFamily="0" charset="1"/>
              </a:rPr>
              <a:t>з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араб</a:t>
            </a:r>
            <a:r>
              <a:rPr lang="en-US" sz="1596" baseline="0" b="1" i="0" dirty="0" spc="-39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-14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ной пла</a:t>
            </a:r>
            <a:r>
              <a:rPr lang="en-US" sz="1596" baseline="0" b="1" i="0" dirty="0" spc="-14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ы</a:t>
            </a:r>
          </a:p>
        </p:txBody>
      </p:sp>
      <p:sp>
        <p:nvSpPr>
          <p:cNvPr id="594" name="Rectangle 594"/>
          <p:cNvSpPr/>
          <p:nvPr/>
        </p:nvSpPr>
        <p:spPr>
          <a:xfrm rot="0" flipH="0" flipV="0">
            <a:off x="8381775" y="3108359"/>
            <a:ext cx="2429486" cy="3483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Зап</a:t>
            </a:r>
            <a:r>
              <a:rPr lang="en-US" sz="1596" baseline="0" b="1" i="0" dirty="0" spc="-39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лня</a:t>
            </a:r>
            <a:r>
              <a:rPr lang="en-US" sz="1596" baseline="0" b="1" i="0" dirty="0" spc="-14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ь </a:t>
            </a:r>
            <a:r>
              <a:rPr lang="en-US" sz="1596" baseline="0" b="1" i="0" dirty="0" spc="-38">
                <a:solidFill>
                  <a:srgbClr val="191B1D"/>
                </a:solidFill>
                <a:latin typeface="Arial" pitchFamily="0" charset="1"/>
              </a:rPr>
              <a:t>б</a:t>
            </a:r>
            <a:r>
              <a:rPr lang="en-US" sz="1596" baseline="0" b="1" i="0" dirty="0" spc="-29">
                <a:solidFill>
                  <a:srgbClr val="191B1D"/>
                </a:solidFill>
                <a:latin typeface="Arial" pitchFamily="0" charset="1"/>
              </a:rPr>
              <a:t>л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ок или н</a:t>
            </a:r>
            <a:r>
              <a:rPr lang="en-US" sz="1596" baseline="0" b="1" i="0" dirty="0" spc="-23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т</a:t>
            </a:r>
          </a:p>
        </p:txBody>
      </p:sp>
      <p:sp>
        <p:nvSpPr>
          <p:cNvPr id="595" name="Rectangle 595"/>
          <p:cNvSpPr/>
          <p:nvPr/>
        </p:nvSpPr>
        <p:spPr>
          <a:xfrm rot="0" flipH="0" flipV="0">
            <a:off x="4428674" y="3751310"/>
            <a:ext cx="2669235" cy="5055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1764">
                <a:solidFill>
                  <a:srgbClr val="191B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Из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чите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рынок: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п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д</a:t>
            </a:r>
            <a:r>
              <a:rPr lang="en-US" sz="1403" baseline="0" b="0" i="0" dirty="0" spc="-30">
                <a:solidFill>
                  <a:srgbClr val="191B1D"/>
                </a:solidFill>
                <a:latin typeface="Arial" pitchFamily="0" charset="1"/>
              </a:rPr>
              <a:t>х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дящие </a:t>
            </a:r>
          </a:p>
          <a:p>
            <a:pPr marL="286541">
              <a:lnSpc>
                <a:spcPts val="1680"/>
              </a:lnSpc>
            </a:pPr>
            <a:r>
              <a:rPr lang="en-US" sz="1403" baseline="0" b="0" i="0" dirty="0" spc="-13">
                <a:solidFill>
                  <a:srgbClr val="191B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акансии,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п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-29">
                <a:solidFill>
                  <a:srgbClr val="191B1D"/>
                </a:solidFill>
                <a:latin typeface="Arial" pitchFamily="0" charset="1"/>
              </a:rPr>
              <a:t>х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жие р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зюме.</a:t>
            </a:r>
          </a:p>
        </p:txBody>
      </p:sp>
      <p:sp>
        <p:nvSpPr>
          <p:cNvPr id="596" name="Rectangle 596"/>
          <p:cNvSpPr/>
          <p:nvPr/>
        </p:nvSpPr>
        <p:spPr>
          <a:xfrm rot="0" flipH="0" flipV="0">
            <a:off x="4428674" y="4280171"/>
            <a:ext cx="2833046" cy="5055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1764">
                <a:solidFill>
                  <a:srgbClr val="191B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ц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ените</a:t>
            </a:r>
            <a:r>
              <a:rPr lang="en-US" sz="1403" baseline="0" b="0" i="0" dirty="0" spc="-42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конк</a:t>
            </a:r>
            <a:r>
              <a:rPr lang="en-US" sz="1403" baseline="0" b="0" i="0" dirty="0" spc="-29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ренцию на </a:t>
            </a:r>
          </a:p>
          <a:p>
            <a:pPr marL="286541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ж</a:t>
            </a:r>
            <a:r>
              <a:rPr lang="en-US" sz="1403" baseline="0" b="0" i="0" dirty="0" spc="-48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лаем</a:t>
            </a:r>
            <a:r>
              <a:rPr lang="en-US" sz="1403" baseline="0" b="0" i="0" dirty="0" spc="-17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ю п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зицию:</a:t>
            </a:r>
            <a:r>
              <a:rPr lang="en-US" sz="1403" baseline="0" b="0" i="0" dirty="0" spc="-19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D6001C"/>
                </a:solidFill>
                <a:latin typeface="Arial" pitchFamily="0" charset="1"/>
                <a:hlinkClick r:id="rId100"/>
              </a:rPr>
              <a:t>stats.hh.</a:t>
            </a:r>
            <a:r>
              <a:rPr lang="en-US" sz="1403" baseline="0" b="0" i="0" dirty="0" spc="-11">
                <a:solidFill>
                  <a:srgbClr val="D6001C"/>
                </a:solidFill>
                <a:latin typeface="Arial" pitchFamily="0" charset="1"/>
                <a:hlinkClick r:id="rId100"/>
              </a:rPr>
              <a:t>r</a:t>
            </a:r>
            <a:r>
              <a:rPr lang="en-US" sz="1403" baseline="0" b="0" i="0" dirty="0" spc="0">
                <a:solidFill>
                  <a:srgbClr val="D6001C"/>
                </a:solidFill>
                <a:latin typeface="Arial" pitchFamily="0" charset="1"/>
                <a:hlinkClick r:id="rId100"/>
              </a:rPr>
              <a:t>u</a:t>
            </a:r>
          </a:p>
        </p:txBody>
      </p:sp>
      <p:sp>
        <p:nvSpPr>
          <p:cNvPr id="597" name="Rectangle 597"/>
          <p:cNvSpPr/>
          <p:nvPr/>
        </p:nvSpPr>
        <p:spPr>
          <a:xfrm rot="0" flipH="0" flipV="0">
            <a:off x="8381762" y="3751488"/>
            <a:ext cx="2907347" cy="5055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1764">
                <a:solidFill>
                  <a:srgbClr val="191B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Для линейны</a:t>
            </a:r>
            <a:r>
              <a:rPr lang="en-US" sz="1403" baseline="0" b="0" i="0" dirty="0" spc="-17">
                <a:solidFill>
                  <a:srgbClr val="191B1D"/>
                </a:solidFill>
                <a:latin typeface="Arial" pitchFamily="0" charset="1"/>
              </a:rPr>
              <a:t>х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 п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зиций м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ж</a:t>
            </a:r>
            <a:r>
              <a:rPr lang="en-US" sz="1403" baseline="0" b="0" i="0" dirty="0" spc="-48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те </a:t>
            </a:r>
          </a:p>
          <a:p>
            <a:pPr marL="286540">
              <a:lnSpc>
                <a:spcPts val="1680"/>
              </a:lnSpc>
            </a:pPr>
            <a:r>
              <a:rPr lang="en-US" sz="1403" baseline="0" b="0" i="0" dirty="0" spc="-17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к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з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ть</a:t>
            </a:r>
            <a:r>
              <a:rPr lang="en-US" sz="1403" baseline="0" b="0" i="0" dirty="0" spc="-30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ж</a:t>
            </a:r>
            <a:r>
              <a:rPr lang="en-US" sz="1403" baseline="0" b="0" i="0" dirty="0" spc="-48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лаемый </a:t>
            </a:r>
            <a:r>
              <a:rPr lang="en-US" sz="1403" baseline="0" b="0" i="0" dirty="0" spc="-13">
                <a:solidFill>
                  <a:srgbClr val="191B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ариант</a:t>
            </a:r>
          </a:p>
        </p:txBody>
      </p:sp>
      <p:sp>
        <p:nvSpPr>
          <p:cNvPr id="598" name="Rectangle 598"/>
          <p:cNvSpPr/>
          <p:nvPr/>
        </p:nvSpPr>
        <p:spPr>
          <a:xfrm rot="0" flipH="0" flipV="0">
            <a:off x="8381762" y="4280350"/>
            <a:ext cx="2696016" cy="5055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1764">
                <a:solidFill>
                  <a:srgbClr val="191B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Для 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р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ко</a:t>
            </a:r>
            <a:r>
              <a:rPr lang="en-US" sz="1403" baseline="0" b="0" i="0" dirty="0" spc="-13">
                <a:solidFill>
                  <a:srgbClr val="191B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дящи</a:t>
            </a:r>
            <a:r>
              <a:rPr lang="en-US" sz="1403" baseline="0" b="0" i="0" dirty="0" spc="-17">
                <a:solidFill>
                  <a:srgbClr val="191B1D"/>
                </a:solidFill>
                <a:latin typeface="Arial" pitchFamily="0" charset="1"/>
              </a:rPr>
              <a:t>х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 п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зиций </a:t>
            </a:r>
            <a:r>
              <a:rPr lang="en-US" sz="1403" baseline="0" b="0" i="0" dirty="0" spc="0">
                <a:solidFill>
                  <a:srgbClr val="191B1D"/>
                </a:solidFill>
                <a:latin typeface="ArialMT" pitchFamily="0" charset="1"/>
              </a:rPr>
              <a:t>—</a:t>
            </a:r>
          </a:p>
          <a:p>
            <a:pPr marL="286540">
              <a:lnSpc>
                <a:spcPts val="1680"/>
              </a:lnSpc>
            </a:pP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к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зы</a:t>
            </a:r>
            <a:r>
              <a:rPr lang="en-US" sz="1403" baseline="0" b="0" i="0" dirty="0" spc="-13">
                <a:solidFill>
                  <a:srgbClr val="191B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ть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н</a:t>
            </a:r>
            <a:r>
              <a:rPr lang="en-US" sz="1403" baseline="0" b="0" i="0" dirty="0" spc="371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рекоменд</a:t>
            </a:r>
            <a:r>
              <a:rPr lang="en-US" sz="1403" baseline="0" b="0" i="0" dirty="0" spc="-29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ем, </a:t>
            </a:r>
          </a:p>
        </p:txBody>
      </p:sp>
      <p:sp>
        <p:nvSpPr>
          <p:cNvPr id="599" name="Rectangle 599"/>
          <p:cNvSpPr/>
          <p:nvPr/>
        </p:nvSpPr>
        <p:spPr>
          <a:xfrm rot="0" flipH="0" flipV="0">
            <a:off x="8668303" y="4707219"/>
            <a:ext cx="2845956" cy="932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-151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.к.</a:t>
            </a:r>
            <a:r>
              <a:rPr lang="en-US" sz="1403" baseline="0" b="0" i="0" dirty="0" spc="-30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б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льшой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диап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зон </a:t>
            </a:r>
          </a:p>
          <a:p>
            <a:pPr marL="0">
              <a:lnSpc>
                <a:spcPts val="1680"/>
              </a:lnSpc>
            </a:pPr>
            <a:r>
              <a:rPr lang="en-US" sz="1403" baseline="0" b="0" i="0" dirty="0" spc="394">
                <a:solidFill>
                  <a:srgbClr val="191B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зависимости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-36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компании, </a:t>
            </a:r>
          </a:p>
          <a:p>
            <a:pPr marL="0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371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сферы</a:t>
            </a:r>
            <a:r>
              <a:rPr lang="en-US" sz="1403" baseline="0" b="0" i="0" dirty="0" spc="-18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деят</a:t>
            </a:r>
            <a:r>
              <a:rPr lang="en-US" sz="1403" baseline="0" b="0" i="0" dirty="0" spc="-48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льности,</a:t>
            </a:r>
            <a:r>
              <a:rPr lang="en-US" sz="1403" baseline="0" b="0" i="0" dirty="0" spc="-42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региона, </a:t>
            </a:r>
          </a:p>
          <a:p>
            <a:pPr marL="0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д</a:t>
            </a:r>
            <a:r>
              <a:rPr lang="en-US" sz="1403" baseline="0" b="0" i="0" dirty="0" spc="-12">
                <a:solidFill>
                  <a:srgbClr val="191B1D"/>
                </a:solidFill>
                <a:latin typeface="Arial" pitchFamily="0" charset="1"/>
              </a:rPr>
              <a:t>р</a:t>
            </a:r>
            <a:r>
              <a:rPr lang="en-US" sz="1403" baseline="0" b="0" i="0" dirty="0" spc="-17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ги</a:t>
            </a:r>
            <a:r>
              <a:rPr lang="en-US" sz="1403" baseline="0" b="0" i="0" dirty="0" spc="-17">
                <a:solidFill>
                  <a:srgbClr val="191B1D"/>
                </a:solidFill>
                <a:latin typeface="Arial" pitchFamily="0" charset="1"/>
              </a:rPr>
              <a:t>х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 соста</a:t>
            </a:r>
            <a:r>
              <a:rPr lang="en-US" sz="1403" baseline="0" b="0" i="0" dirty="0" spc="-37">
                <a:solidFill>
                  <a:srgbClr val="191B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ляющи</a:t>
            </a:r>
            <a:r>
              <a:rPr lang="en-US" sz="1403" baseline="0" b="0" i="0" dirty="0" spc="-17">
                <a:solidFill>
                  <a:srgbClr val="191B1D"/>
                </a:solidFill>
                <a:latin typeface="Arial" pitchFamily="0" charset="1"/>
              </a:rPr>
              <a:t>х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 пак</a:t>
            </a:r>
            <a:r>
              <a:rPr lang="en-US" sz="1403" baseline="0" b="0" i="0" dirty="0" spc="-48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B1D"/>
                </a:solidFill>
                <a:latin typeface="Arial" pitchFamily="0" charset="1"/>
              </a:rPr>
              <a:t>та</a:t>
            </a:r>
          </a:p>
        </p:txBody>
      </p:sp>
      <p:sp>
        <p:nvSpPr>
          <p:cNvPr id="600" name="Rectangle 600"/>
          <p:cNvSpPr/>
          <p:nvPr/>
        </p:nvSpPr>
        <p:spPr>
          <a:xfrm rot="0" flipH="0" flipV="0">
            <a:off x="4556555" y="1465148"/>
            <a:ext cx="4010721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940392" algn="l"/>
              </a:tabLst>
            </a:pPr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1	2</a:t>
            </a:r>
          </a:p>
        </p:txBody>
      </p:sp>
      <p:sp>
        <p:nvSpPr>
          <p:cNvPr id="601" name="Rectangle 601"/>
          <p:cNvSpPr/>
          <p:nvPr/>
        </p:nvSpPr>
        <p:spPr>
          <a:xfrm rot="0" flipH="0" flipV="0">
            <a:off x="1670643" y="6405807"/>
            <a:ext cx="5033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2024</a:t>
            </a:r>
            <a:r>
              <a:rPr lang="en-US" sz="996" baseline="0" b="0" i="0" dirty="0" spc="-12">
                <a:solidFill>
                  <a:srgbClr val="D6001C"/>
                </a:solidFill>
                <a:latin typeface="Arial" pitchFamily="0" charset="1"/>
              </a:rPr>
              <a:t> </a:t>
            </a:r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год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7" name="Freeform 107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rot="0" flipH="0" flipV="1">
            <a:off x="326652" y="6422651"/>
            <a:ext cx="234039" cy="233990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rot="0" flipH="0" flipV="1">
            <a:off x="448351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 rot="0" flipH="0" flipV="1">
            <a:off x="373459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spect="0"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2271" y="679705"/>
            <a:ext cx="3831335" cy="5415645"/>
          </a:xfrm>
          <a:prstGeom prst="rect">
            <a:avLst/>
          </a:prstGeom>
          <a:noFill/>
          <a:extLst/>
        </p:spPr>
      </p:pic>
      <p:pic>
        <p:nvPicPr>
          <p:cNvPr id="112" name="Picture 112"/>
          <p:cNvPicPr>
            <a:picLocks noChangeAspect="0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7076" y="6425184"/>
            <a:ext cx="425196" cy="295655"/>
          </a:xfrm>
          <a:prstGeom prst="rect">
            <a:avLst/>
          </a:prstGeom>
          <a:noFill/>
          <a:extLst/>
        </p:spPr>
      </p:pic>
      <p:pic>
        <p:nvPicPr>
          <p:cNvPr id="113" name="Picture 113"/>
          <p:cNvPicPr>
            <a:picLocks noChangeAspect="0"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027" y="6216396"/>
            <a:ext cx="1080515" cy="431291"/>
          </a:xfrm>
          <a:prstGeom prst="rect">
            <a:avLst/>
          </a:prstGeom>
          <a:noFill/>
          <a:extLst/>
        </p:spPr>
      </p:pic>
      <p:sp>
        <p:nvSpPr>
          <p:cNvPr id="114" name="Rectangle 114"/>
          <p:cNvSpPr/>
          <p:nvPr/>
        </p:nvSpPr>
        <p:spPr>
          <a:xfrm rot="0" flipH="0" flipV="0">
            <a:off x="6375863" y="419191"/>
            <a:ext cx="4385309" cy="20884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0" baseline="0" b="1" i="0" dirty="0" spc="0">
                <a:solidFill>
                  <a:srgbClr val="19191D"/>
                </a:solidFill>
                <a:latin typeface="Tahoma" pitchFamily="0" charset="1"/>
              </a:rPr>
              <a:t>Екатерина </a:t>
            </a:r>
          </a:p>
          <a:p>
            <a:pPr marL="0">
              <a:lnSpc>
                <a:spcPts val="5759"/>
              </a:lnSpc>
            </a:pPr>
            <a:r>
              <a:rPr lang="en-US" sz="6000" baseline="0" b="1" i="0" dirty="0" spc="0">
                <a:solidFill>
                  <a:srgbClr val="19191D"/>
                </a:solidFill>
                <a:latin typeface="Tahoma" pitchFamily="0" charset="1"/>
              </a:rPr>
              <a:t>Федорова</a:t>
            </a:r>
          </a:p>
        </p:txBody>
      </p:sp>
      <p:sp>
        <p:nvSpPr>
          <p:cNvPr id="115" name="Rectangle 115"/>
          <p:cNvSpPr/>
          <p:nvPr/>
        </p:nvSpPr>
        <p:spPr>
          <a:xfrm rot="0" flipH="0" flipV="0">
            <a:off x="11797347" y="6412354"/>
            <a:ext cx="745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2</a:t>
            </a:r>
          </a:p>
        </p:txBody>
      </p:sp>
      <p:sp>
        <p:nvSpPr>
          <p:cNvPr id="117" name="Rectangle 117"/>
          <p:cNvSpPr/>
          <p:nvPr/>
        </p:nvSpPr>
        <p:spPr>
          <a:xfrm rot="0" flipH="0" flipV="0">
            <a:off x="6375863" y="3477028"/>
            <a:ext cx="4862324" cy="9924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681">
                <a:solidFill>
                  <a:srgbClr val="19191D"/>
                </a:solidFill>
                <a:latin typeface="Wingdings" pitchFamily="0" charset="1"/>
              </a:rPr>
              <a:t>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Отвечаю</a:t>
            </a:r>
            <a:r>
              <a:rPr lang="en-US" sz="2004" baseline="0" b="0" i="0" dirty="0" spc="-27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за молодежное</a:t>
            </a:r>
            <a:r>
              <a:rPr lang="en-US" sz="2004" baseline="0" b="0" i="0" dirty="0" spc="-39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направлен</a:t>
            </a:r>
            <a:r>
              <a:rPr lang="en-US" sz="2004" baseline="0" b="0" i="0" dirty="0" spc="-12">
                <a:solidFill>
                  <a:srgbClr val="19191D"/>
                </a:solidFill>
                <a:latin typeface="Tahoma" pitchFamily="0" charset="1"/>
              </a:rPr>
              <a:t>и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е </a:t>
            </a:r>
          </a:p>
          <a:p>
            <a:pPr marL="286576">
              <a:lnSpc>
                <a:spcPts val="2160"/>
              </a:lnSpc>
            </a:pP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в 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hh.r</a:t>
            </a:r>
            <a:r>
              <a:rPr lang="en-US" sz="2004" baseline="0" b="0" i="0" dirty="0" spc="598">
                <a:solidFill>
                  <a:srgbClr val="19191D"/>
                </a:solidFill>
                <a:latin typeface="Tahoma" pitchFamily="0" charset="1"/>
              </a:rPr>
              <a:t>u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от Владивостока</a:t>
            </a:r>
            <a:r>
              <a:rPr lang="en-US" sz="2004" baseline="0" b="0" i="0" dirty="0" spc="-27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до </a:t>
            </a:r>
          </a:p>
          <a:p>
            <a:pPr marL="286576">
              <a:lnSpc>
                <a:spcPts val="2160"/>
              </a:lnSpc>
            </a:pP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Калининграда</a:t>
            </a:r>
          </a:p>
        </p:txBody>
      </p:sp>
      <p:sp>
        <p:nvSpPr>
          <p:cNvPr id="118" name="Rectangle 118"/>
          <p:cNvSpPr/>
          <p:nvPr/>
        </p:nvSpPr>
        <p:spPr>
          <a:xfrm rot="0" flipH="0" flipV="0">
            <a:off x="6375863" y="4827448"/>
            <a:ext cx="4694680" cy="718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681">
                <a:solidFill>
                  <a:srgbClr val="19191D"/>
                </a:solidFill>
                <a:latin typeface="Wingdings" pitchFamily="0" charset="1"/>
              </a:rPr>
              <a:t>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В сфере</a:t>
            </a:r>
            <a:r>
              <a:rPr lang="en-US" sz="2004" baseline="0" b="0" i="0" dirty="0" spc="-15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рекламы,</a:t>
            </a:r>
            <a:r>
              <a:rPr lang="en-US" sz="2004" baseline="0" b="0" i="0" dirty="0" spc="-39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маркетинга</a:t>
            </a:r>
            <a:r>
              <a:rPr lang="en-US" sz="2004" baseline="0" b="0" i="0" dirty="0" spc="-39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и PR</a:t>
            </a:r>
            <a:r>
              <a:rPr lang="en-US" sz="2004" baseline="0" b="0" i="0" dirty="0" spc="-15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с </a:t>
            </a:r>
          </a:p>
          <a:p>
            <a:pPr marL="286576">
              <a:lnSpc>
                <a:spcPts val="2160"/>
              </a:lnSpc>
            </a:pP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200</a:t>
            </a:r>
            <a:r>
              <a:rPr lang="en-US" sz="2004" baseline="0" b="0" i="0" dirty="0" spc="609">
                <a:solidFill>
                  <a:srgbClr val="19191D"/>
                </a:solidFill>
                <a:latin typeface="Tahoma" pitchFamily="0" charset="1"/>
              </a:rPr>
              <a:t>2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года</a:t>
            </a:r>
          </a:p>
        </p:txBody>
      </p:sp>
      <p:sp>
        <p:nvSpPr>
          <p:cNvPr id="119" name="Rectangle 119"/>
          <p:cNvSpPr/>
          <p:nvPr/>
        </p:nvSpPr>
        <p:spPr>
          <a:xfrm rot="0" flipH="0" flipV="0">
            <a:off x="6375863" y="5905035"/>
            <a:ext cx="4478068" cy="718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681">
                <a:solidFill>
                  <a:srgbClr val="19191D"/>
                </a:solidFill>
                <a:latin typeface="Wingdings" pitchFamily="0" charset="1"/>
              </a:rPr>
              <a:t>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Спикер</a:t>
            </a:r>
            <a:r>
              <a:rPr lang="en-US" sz="2004" baseline="0" b="0" i="0" dirty="0" spc="-15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профильных</a:t>
            </a:r>
            <a:r>
              <a:rPr lang="en-US" sz="2004" baseline="0" b="0" i="0" dirty="0" spc="-39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студенческих</a:t>
            </a:r>
            <a:r>
              <a:rPr lang="en-US" sz="2004" baseline="0" b="0" i="0" dirty="0" spc="-27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 </a:t>
            </a:r>
          </a:p>
          <a:p>
            <a:pPr marL="286576">
              <a:lnSpc>
                <a:spcPts val="2160"/>
              </a:lnSpc>
            </a:pPr>
            <a:r>
              <a:rPr lang="en-US" sz="2004" baseline="0" b="0" i="0" dirty="0" spc="0">
                <a:solidFill>
                  <a:srgbClr val="19191D"/>
                </a:solidFill>
                <a:latin typeface="Tahoma" pitchFamily="0" charset="1"/>
              </a:rPr>
              <a:t>форумов</a:t>
            </a:r>
          </a:p>
        </p:txBody>
      </p:sp>
      <p:sp>
        <p:nvSpPr>
          <p:cNvPr id="120" name="Rectangle 120"/>
          <p:cNvSpPr/>
          <p:nvPr/>
        </p:nvSpPr>
        <p:spPr>
          <a:xfrm rot="0" flipH="0" flipV="0">
            <a:off x="6366827" y="2531346"/>
            <a:ext cx="4589678" cy="12011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1" i="0" dirty="0" spc="0">
                <a:solidFill>
                  <a:srgbClr val="191A1D"/>
                </a:solidFill>
                <a:latin typeface="Tahoma" pitchFamily="0" charset="1"/>
              </a:rPr>
              <a:t>Руководитель молодежного </a:t>
            </a:r>
          </a:p>
          <a:p>
            <a:pPr marL="0">
              <a:lnSpc>
                <a:spcPts val="2591"/>
              </a:lnSpc>
            </a:pPr>
            <a:r>
              <a:rPr lang="en-US" sz="2400" baseline="0" b="1" i="0" dirty="0" spc="0">
                <a:solidFill>
                  <a:srgbClr val="191A1D"/>
                </a:solidFill>
                <a:latin typeface="Tahoma" pitchFamily="0" charset="1"/>
              </a:rPr>
              <a:t>направления hh.ru</a:t>
            </a:r>
            <a:r>
              <a:rPr lang="en-US" sz="2400" baseline="0" b="1" i="0" dirty="0" spc="-19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2400" baseline="0" b="1" i="0" dirty="0" spc="0">
                <a:solidFill>
                  <a:srgbClr val="191A1D"/>
                </a:solidFill>
                <a:latin typeface="Tahoma" pitchFamily="0" charset="1"/>
              </a:rPr>
              <a:t> в </a:t>
            </a:r>
          </a:p>
          <a:p>
            <a:pPr marL="0">
              <a:lnSpc>
                <a:spcPts val="2592"/>
              </a:lnSpc>
            </a:pPr>
            <a:r>
              <a:rPr lang="en-US" sz="2400" baseline="0" b="1" i="0" dirty="0" spc="0">
                <a:solidFill>
                  <a:srgbClr val="191A1D"/>
                </a:solidFill>
                <a:latin typeface="Tahoma" pitchFamily="0" charset="1"/>
              </a:rPr>
              <a:t>регионах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602" name="Freeform 602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Freeform 603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Freeform 604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Freeform 605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Freeform 608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 rot="0" flipH="0" flipV="0">
            <a:off x="224027" y="1214626"/>
            <a:ext cx="2816351" cy="2243328"/>
          </a:xfrm>
          <a:custGeom>
            <a:pathLst>
              <a:path w="2816351" h="2243328">
                <a:moveTo>
                  <a:pt x="0" y="254127"/>
                </a:moveTo>
                <a:cubicBezTo>
                  <a:pt x="0" y="113780"/>
                  <a:pt x="113779" y="0"/>
                  <a:pt x="254127" y="0"/>
                </a:cubicBezTo>
                <a:lnTo>
                  <a:pt x="2562225" y="0"/>
                </a:lnTo>
                <a:cubicBezTo>
                  <a:pt x="2702572" y="0"/>
                  <a:pt x="2816351" y="113780"/>
                  <a:pt x="2816351" y="254127"/>
                </a:cubicBezTo>
                <a:lnTo>
                  <a:pt x="2816351" y="1989200"/>
                </a:lnTo>
                <a:cubicBezTo>
                  <a:pt x="2816351" y="2129548"/>
                  <a:pt x="2702572" y="2243328"/>
                  <a:pt x="2562225" y="2243328"/>
                </a:cubicBezTo>
                <a:lnTo>
                  <a:pt x="254127" y="2243328"/>
                </a:lnTo>
                <a:cubicBezTo>
                  <a:pt x="113779" y="2243328"/>
                  <a:pt x="0" y="2129548"/>
                  <a:pt x="0" y="1989200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 rot="0" flipH="0" flipV="0">
            <a:off x="3194304" y="1214626"/>
            <a:ext cx="2816351" cy="2243328"/>
          </a:xfrm>
          <a:custGeom>
            <a:pathLst>
              <a:path w="2816351" h="2243328">
                <a:moveTo>
                  <a:pt x="0" y="254127"/>
                </a:moveTo>
                <a:cubicBezTo>
                  <a:pt x="0" y="113780"/>
                  <a:pt x="113779" y="0"/>
                  <a:pt x="254127" y="0"/>
                </a:cubicBezTo>
                <a:lnTo>
                  <a:pt x="2562225" y="0"/>
                </a:lnTo>
                <a:cubicBezTo>
                  <a:pt x="2702572" y="0"/>
                  <a:pt x="2816351" y="113780"/>
                  <a:pt x="2816351" y="254127"/>
                </a:cubicBezTo>
                <a:lnTo>
                  <a:pt x="2816351" y="1989200"/>
                </a:lnTo>
                <a:cubicBezTo>
                  <a:pt x="2816351" y="2129548"/>
                  <a:pt x="2702572" y="2243328"/>
                  <a:pt x="2562225" y="2243328"/>
                </a:cubicBezTo>
                <a:lnTo>
                  <a:pt x="254127" y="2243328"/>
                </a:lnTo>
                <a:cubicBezTo>
                  <a:pt x="113779" y="2243328"/>
                  <a:pt x="0" y="2129548"/>
                  <a:pt x="0" y="1989200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Freeform 611"/>
          <p:cNvSpPr/>
          <p:nvPr/>
        </p:nvSpPr>
        <p:spPr>
          <a:xfrm rot="0" flipH="0" flipV="0">
            <a:off x="6166103" y="1214625"/>
            <a:ext cx="2814827" cy="2243328"/>
          </a:xfrm>
          <a:custGeom>
            <a:pathLst>
              <a:path w="2814827" h="2243328">
                <a:moveTo>
                  <a:pt x="0" y="254127"/>
                </a:moveTo>
                <a:cubicBezTo>
                  <a:pt x="0" y="113780"/>
                  <a:pt x="113779" y="0"/>
                  <a:pt x="254127" y="0"/>
                </a:cubicBezTo>
                <a:lnTo>
                  <a:pt x="2560701" y="0"/>
                </a:lnTo>
                <a:cubicBezTo>
                  <a:pt x="2701048" y="0"/>
                  <a:pt x="2814827" y="113780"/>
                  <a:pt x="2814827" y="254127"/>
                </a:cubicBezTo>
                <a:lnTo>
                  <a:pt x="2814827" y="1989213"/>
                </a:lnTo>
                <a:cubicBezTo>
                  <a:pt x="2814827" y="2129561"/>
                  <a:pt x="2701048" y="2243328"/>
                  <a:pt x="2560701" y="2243328"/>
                </a:cubicBezTo>
                <a:lnTo>
                  <a:pt x="254127" y="2243328"/>
                </a:lnTo>
                <a:cubicBezTo>
                  <a:pt x="113779" y="2243328"/>
                  <a:pt x="0" y="2129561"/>
                  <a:pt x="0" y="1989213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Freeform 612"/>
          <p:cNvSpPr/>
          <p:nvPr/>
        </p:nvSpPr>
        <p:spPr>
          <a:xfrm rot="0" flipH="0" flipV="0">
            <a:off x="9136380" y="1214626"/>
            <a:ext cx="2816351" cy="2243328"/>
          </a:xfrm>
          <a:custGeom>
            <a:pathLst>
              <a:path w="2816351" h="2243328">
                <a:moveTo>
                  <a:pt x="0" y="254127"/>
                </a:moveTo>
                <a:cubicBezTo>
                  <a:pt x="0" y="113780"/>
                  <a:pt x="113779" y="0"/>
                  <a:pt x="254127" y="0"/>
                </a:cubicBezTo>
                <a:lnTo>
                  <a:pt x="2562225" y="0"/>
                </a:lnTo>
                <a:cubicBezTo>
                  <a:pt x="2702572" y="0"/>
                  <a:pt x="2816351" y="113780"/>
                  <a:pt x="2816351" y="254127"/>
                </a:cubicBezTo>
                <a:lnTo>
                  <a:pt x="2816351" y="1989200"/>
                </a:lnTo>
                <a:cubicBezTo>
                  <a:pt x="2816351" y="2129548"/>
                  <a:pt x="2702572" y="2243328"/>
                  <a:pt x="2562225" y="2243328"/>
                </a:cubicBezTo>
                <a:lnTo>
                  <a:pt x="254127" y="2243328"/>
                </a:lnTo>
                <a:cubicBezTo>
                  <a:pt x="113779" y="2243328"/>
                  <a:pt x="0" y="2129548"/>
                  <a:pt x="0" y="1989200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Freeform 613"/>
          <p:cNvSpPr/>
          <p:nvPr/>
        </p:nvSpPr>
        <p:spPr>
          <a:xfrm rot="0" flipH="0" flipV="0">
            <a:off x="224027" y="3642358"/>
            <a:ext cx="2816351" cy="2243328"/>
          </a:xfrm>
          <a:custGeom>
            <a:pathLst>
              <a:path w="2816351" h="2243328">
                <a:moveTo>
                  <a:pt x="0" y="254127"/>
                </a:moveTo>
                <a:cubicBezTo>
                  <a:pt x="0" y="113780"/>
                  <a:pt x="113779" y="0"/>
                  <a:pt x="254127" y="0"/>
                </a:cubicBezTo>
                <a:lnTo>
                  <a:pt x="2562225" y="0"/>
                </a:lnTo>
                <a:cubicBezTo>
                  <a:pt x="2702572" y="0"/>
                  <a:pt x="2816351" y="113780"/>
                  <a:pt x="2816351" y="254127"/>
                </a:cubicBezTo>
                <a:lnTo>
                  <a:pt x="2816351" y="1989200"/>
                </a:lnTo>
                <a:cubicBezTo>
                  <a:pt x="2816351" y="2129548"/>
                  <a:pt x="2702572" y="2243328"/>
                  <a:pt x="2562225" y="2243328"/>
                </a:cubicBezTo>
                <a:lnTo>
                  <a:pt x="254127" y="2243328"/>
                </a:lnTo>
                <a:cubicBezTo>
                  <a:pt x="113779" y="2243328"/>
                  <a:pt x="0" y="2129548"/>
                  <a:pt x="0" y="1989200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Freeform 614"/>
          <p:cNvSpPr/>
          <p:nvPr/>
        </p:nvSpPr>
        <p:spPr>
          <a:xfrm rot="0" flipH="0" flipV="0">
            <a:off x="3194304" y="3642358"/>
            <a:ext cx="2816351" cy="2243328"/>
          </a:xfrm>
          <a:custGeom>
            <a:pathLst>
              <a:path w="2816351" h="2243328">
                <a:moveTo>
                  <a:pt x="0" y="254127"/>
                </a:moveTo>
                <a:cubicBezTo>
                  <a:pt x="0" y="113780"/>
                  <a:pt x="113779" y="0"/>
                  <a:pt x="254127" y="0"/>
                </a:cubicBezTo>
                <a:lnTo>
                  <a:pt x="2562225" y="0"/>
                </a:lnTo>
                <a:cubicBezTo>
                  <a:pt x="2702572" y="0"/>
                  <a:pt x="2816351" y="113780"/>
                  <a:pt x="2816351" y="254127"/>
                </a:cubicBezTo>
                <a:lnTo>
                  <a:pt x="2816351" y="1989200"/>
                </a:lnTo>
                <a:cubicBezTo>
                  <a:pt x="2816351" y="2129548"/>
                  <a:pt x="2702572" y="2243328"/>
                  <a:pt x="2562225" y="2243328"/>
                </a:cubicBezTo>
                <a:lnTo>
                  <a:pt x="254127" y="2243328"/>
                </a:lnTo>
                <a:cubicBezTo>
                  <a:pt x="113779" y="2243328"/>
                  <a:pt x="0" y="2129548"/>
                  <a:pt x="0" y="1989200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Freeform 615"/>
          <p:cNvSpPr/>
          <p:nvPr/>
        </p:nvSpPr>
        <p:spPr>
          <a:xfrm rot="0" flipH="0" flipV="0">
            <a:off x="6166103" y="3642357"/>
            <a:ext cx="2814827" cy="2243328"/>
          </a:xfrm>
          <a:custGeom>
            <a:pathLst>
              <a:path w="2814827" h="2243328">
                <a:moveTo>
                  <a:pt x="0" y="254127"/>
                </a:moveTo>
                <a:cubicBezTo>
                  <a:pt x="0" y="113780"/>
                  <a:pt x="113779" y="0"/>
                  <a:pt x="254127" y="0"/>
                </a:cubicBezTo>
                <a:lnTo>
                  <a:pt x="2560701" y="0"/>
                </a:lnTo>
                <a:cubicBezTo>
                  <a:pt x="2701048" y="0"/>
                  <a:pt x="2814827" y="113780"/>
                  <a:pt x="2814827" y="254127"/>
                </a:cubicBezTo>
                <a:lnTo>
                  <a:pt x="2814827" y="1989213"/>
                </a:lnTo>
                <a:cubicBezTo>
                  <a:pt x="2814827" y="2129561"/>
                  <a:pt x="2701048" y="2243328"/>
                  <a:pt x="2560701" y="2243328"/>
                </a:cubicBezTo>
                <a:lnTo>
                  <a:pt x="254127" y="2243328"/>
                </a:lnTo>
                <a:cubicBezTo>
                  <a:pt x="113779" y="2243328"/>
                  <a:pt x="0" y="2129561"/>
                  <a:pt x="0" y="1989213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Freeform 616"/>
          <p:cNvSpPr/>
          <p:nvPr/>
        </p:nvSpPr>
        <p:spPr>
          <a:xfrm rot="0" flipH="0" flipV="0">
            <a:off x="9136380" y="3642358"/>
            <a:ext cx="2816351" cy="2243328"/>
          </a:xfrm>
          <a:custGeom>
            <a:pathLst>
              <a:path w="2816351" h="2243328">
                <a:moveTo>
                  <a:pt x="0" y="254127"/>
                </a:moveTo>
                <a:cubicBezTo>
                  <a:pt x="0" y="113780"/>
                  <a:pt x="113779" y="0"/>
                  <a:pt x="254127" y="0"/>
                </a:cubicBezTo>
                <a:lnTo>
                  <a:pt x="2562225" y="0"/>
                </a:lnTo>
                <a:cubicBezTo>
                  <a:pt x="2702572" y="0"/>
                  <a:pt x="2816351" y="113780"/>
                  <a:pt x="2816351" y="254127"/>
                </a:cubicBezTo>
                <a:lnTo>
                  <a:pt x="2816351" y="1989200"/>
                </a:lnTo>
                <a:cubicBezTo>
                  <a:pt x="2816351" y="2129548"/>
                  <a:pt x="2702572" y="2243328"/>
                  <a:pt x="2562225" y="2243328"/>
                </a:cubicBezTo>
                <a:lnTo>
                  <a:pt x="254127" y="2243328"/>
                </a:lnTo>
                <a:cubicBezTo>
                  <a:pt x="113779" y="2243328"/>
                  <a:pt x="0" y="2129548"/>
                  <a:pt x="0" y="1989200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Freeform 617"/>
          <p:cNvSpPr/>
          <p:nvPr/>
        </p:nvSpPr>
        <p:spPr>
          <a:xfrm rot="0" flipH="0" flipV="0">
            <a:off x="437387" y="1418845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Freeform 618"/>
          <p:cNvSpPr/>
          <p:nvPr/>
        </p:nvSpPr>
        <p:spPr>
          <a:xfrm rot="0" flipH="0" flipV="0">
            <a:off x="3433571" y="1418845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Freeform 619"/>
          <p:cNvSpPr/>
          <p:nvPr/>
        </p:nvSpPr>
        <p:spPr>
          <a:xfrm rot="0" flipH="0" flipV="0">
            <a:off x="6376415" y="1418845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Freeform 620"/>
          <p:cNvSpPr/>
          <p:nvPr/>
        </p:nvSpPr>
        <p:spPr>
          <a:xfrm rot="0" flipH="0" flipV="0">
            <a:off x="9136380" y="1214626"/>
            <a:ext cx="2816351" cy="2243328"/>
          </a:xfrm>
          <a:custGeom>
            <a:pathLst>
              <a:path w="2816351" h="2243328">
                <a:moveTo>
                  <a:pt x="0" y="254127"/>
                </a:moveTo>
                <a:cubicBezTo>
                  <a:pt x="0" y="113780"/>
                  <a:pt x="113779" y="0"/>
                  <a:pt x="254127" y="0"/>
                </a:cubicBezTo>
                <a:lnTo>
                  <a:pt x="2562225" y="0"/>
                </a:lnTo>
                <a:cubicBezTo>
                  <a:pt x="2702572" y="0"/>
                  <a:pt x="2816351" y="113780"/>
                  <a:pt x="2816351" y="254127"/>
                </a:cubicBezTo>
                <a:lnTo>
                  <a:pt x="2816351" y="1989200"/>
                </a:lnTo>
                <a:cubicBezTo>
                  <a:pt x="2816351" y="2129548"/>
                  <a:pt x="2702572" y="2243328"/>
                  <a:pt x="2562225" y="2243328"/>
                </a:cubicBezTo>
                <a:lnTo>
                  <a:pt x="254127" y="2243328"/>
                </a:lnTo>
                <a:cubicBezTo>
                  <a:pt x="113779" y="2243328"/>
                  <a:pt x="0" y="2129548"/>
                  <a:pt x="0" y="1989200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Freeform 621"/>
          <p:cNvSpPr/>
          <p:nvPr/>
        </p:nvSpPr>
        <p:spPr>
          <a:xfrm rot="0" flipH="0" flipV="0">
            <a:off x="9358883" y="1418845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/>
          <p:cNvSpPr/>
          <p:nvPr/>
        </p:nvSpPr>
        <p:spPr>
          <a:xfrm rot="0" flipH="0" flipV="0">
            <a:off x="437387" y="3832860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 rot="0" flipH="0" flipV="0">
            <a:off x="3433571" y="3832860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 rot="0" flipH="0" flipV="0">
            <a:off x="6376415" y="3832860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Freeform 625"/>
          <p:cNvSpPr/>
          <p:nvPr/>
        </p:nvSpPr>
        <p:spPr>
          <a:xfrm rot="0" flipH="0" flipV="0">
            <a:off x="9358883" y="3832860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Freeform 626"/>
          <p:cNvSpPr/>
          <p:nvPr/>
        </p:nvSpPr>
        <p:spPr>
          <a:xfrm rot="0" flipH="0" flipV="0">
            <a:off x="57911" y="6153913"/>
            <a:ext cx="559309" cy="589787"/>
          </a:xfrm>
          <a:custGeom>
            <a:pathLst>
              <a:path w="559309" h="589787">
                <a:moveTo>
                  <a:pt x="0" y="0"/>
                </a:moveTo>
                <a:lnTo>
                  <a:pt x="559309" y="0"/>
                </a:lnTo>
                <a:lnTo>
                  <a:pt x="559309" y="589787"/>
                </a:lnTo>
                <a:lnTo>
                  <a:pt x="0" y="5897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 rot="0" flipH="0" flipV="1">
            <a:off x="409086" y="6381697"/>
            <a:ext cx="278664" cy="277693"/>
          </a:xfrm>
          <a:custGeom>
            <a:pathLst>
              <a:path w="1625600" h="1625600">
                <a:moveTo>
                  <a:pt x="812800" y="0"/>
                </a:moveTo>
                <a:cubicBezTo>
                  <a:pt x="1261109" y="0"/>
                  <a:pt x="1625600" y="364490"/>
                  <a:pt x="1625600" y="812800"/>
                </a:cubicBezTo>
                <a:cubicBezTo>
                  <a:pt x="1625600" y="1261110"/>
                  <a:pt x="1261109" y="1625600"/>
                  <a:pt x="812800" y="1625600"/>
                </a:cubicBezTo>
                <a:cubicBezTo>
                  <a:pt x="364491" y="1625600"/>
                  <a:pt x="0" y="1261110"/>
                  <a:pt x="0" y="812800"/>
                </a:cubicBezTo>
                <a:cubicBezTo>
                  <a:pt x="0" y="364490"/>
                  <a:pt x="364491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 rot="0" flipH="0" flipV="1">
            <a:off x="464818" y="6453941"/>
            <a:ext cx="77938" cy="122141"/>
          </a:xfrm>
          <a:custGeom>
            <a:pathLst>
              <a:path w="45465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1629" y="508000"/>
                  <a:pt x="367029" y="497839"/>
                </a:cubicBezTo>
                <a:cubicBezTo>
                  <a:pt x="391158" y="486409"/>
                  <a:pt x="410208" y="472439"/>
                  <a:pt x="422908" y="454659"/>
                </a:cubicBezTo>
                <a:cubicBezTo>
                  <a:pt x="435608" y="436880"/>
                  <a:pt x="443229" y="417830"/>
                  <a:pt x="448308" y="396239"/>
                </a:cubicBezTo>
                <a:cubicBezTo>
                  <a:pt x="453388" y="374650"/>
                  <a:pt x="454658" y="341630"/>
                  <a:pt x="454658" y="295909"/>
                </a:cubicBezTo>
                <a:lnTo>
                  <a:pt x="45465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1129" y="369569"/>
                  <a:pt x="143508" y="347980"/>
                </a:cubicBezTo>
                <a:cubicBezTo>
                  <a:pt x="135889" y="326389"/>
                  <a:pt x="13080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 rot="0" flipH="0" flipV="1">
            <a:off x="554078" y="6453941"/>
            <a:ext cx="77720" cy="122141"/>
          </a:xfrm>
          <a:custGeom>
            <a:pathLst>
              <a:path w="45338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2899" y="508000"/>
                  <a:pt x="367029" y="497839"/>
                </a:cubicBezTo>
                <a:cubicBezTo>
                  <a:pt x="391158" y="486409"/>
                  <a:pt x="410208" y="472439"/>
                  <a:pt x="421638" y="454659"/>
                </a:cubicBezTo>
                <a:cubicBezTo>
                  <a:pt x="434338" y="436880"/>
                  <a:pt x="443229" y="416559"/>
                  <a:pt x="447038" y="396239"/>
                </a:cubicBezTo>
                <a:cubicBezTo>
                  <a:pt x="452119" y="374650"/>
                  <a:pt x="453388" y="341630"/>
                  <a:pt x="453388" y="295909"/>
                </a:cubicBezTo>
                <a:lnTo>
                  <a:pt x="45338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2399" y="369569"/>
                  <a:pt x="143508" y="347980"/>
                </a:cubicBezTo>
                <a:cubicBezTo>
                  <a:pt x="135889" y="326389"/>
                  <a:pt x="13207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 rot="0" flipH="0" flipV="1">
            <a:off x="757416" y="6449385"/>
            <a:ext cx="80986" cy="128650"/>
          </a:xfrm>
          <a:custGeom>
            <a:pathLst>
              <a:path w="472440" h="753109">
                <a:moveTo>
                  <a:pt x="234950" y="0"/>
                </a:moveTo>
                <a:cubicBezTo>
                  <a:pt x="137161" y="0"/>
                  <a:pt x="58421" y="30480"/>
                  <a:pt x="0" y="92710"/>
                </a:cubicBezTo>
                <a:lnTo>
                  <a:pt x="60961" y="186689"/>
                </a:lnTo>
                <a:cubicBezTo>
                  <a:pt x="106680" y="134620"/>
                  <a:pt x="165100" y="107950"/>
                  <a:pt x="234950" y="107950"/>
                </a:cubicBezTo>
                <a:cubicBezTo>
                  <a:pt x="270509" y="107950"/>
                  <a:pt x="298450" y="116839"/>
                  <a:pt x="317500" y="135889"/>
                </a:cubicBezTo>
                <a:cubicBezTo>
                  <a:pt x="337820" y="154939"/>
                  <a:pt x="347979" y="177800"/>
                  <a:pt x="347979" y="204470"/>
                </a:cubicBezTo>
                <a:cubicBezTo>
                  <a:pt x="347979" y="231140"/>
                  <a:pt x="336550" y="254000"/>
                  <a:pt x="313689" y="273050"/>
                </a:cubicBezTo>
                <a:cubicBezTo>
                  <a:pt x="290830" y="292100"/>
                  <a:pt x="264159" y="308609"/>
                  <a:pt x="231140" y="321309"/>
                </a:cubicBezTo>
                <a:cubicBezTo>
                  <a:pt x="199391" y="335279"/>
                  <a:pt x="167640" y="350520"/>
                  <a:pt x="135890" y="365759"/>
                </a:cubicBezTo>
                <a:cubicBezTo>
                  <a:pt x="104140" y="381000"/>
                  <a:pt x="76200" y="405129"/>
                  <a:pt x="54611" y="436880"/>
                </a:cubicBezTo>
                <a:cubicBezTo>
                  <a:pt x="31750" y="468630"/>
                  <a:pt x="20321" y="505459"/>
                  <a:pt x="20321" y="549909"/>
                </a:cubicBezTo>
                <a:cubicBezTo>
                  <a:pt x="20321" y="608330"/>
                  <a:pt x="40640" y="656590"/>
                  <a:pt x="82550" y="694690"/>
                </a:cubicBezTo>
                <a:cubicBezTo>
                  <a:pt x="124461" y="732790"/>
                  <a:pt x="179070" y="753109"/>
                  <a:pt x="246379" y="753109"/>
                </a:cubicBezTo>
                <a:cubicBezTo>
                  <a:pt x="331469" y="753109"/>
                  <a:pt x="401320" y="726440"/>
                  <a:pt x="455929" y="674369"/>
                </a:cubicBezTo>
                <a:lnTo>
                  <a:pt x="397510" y="582930"/>
                </a:lnTo>
                <a:cubicBezTo>
                  <a:pt x="355600" y="624840"/>
                  <a:pt x="304800" y="645159"/>
                  <a:pt x="243839" y="645159"/>
                </a:cubicBezTo>
                <a:cubicBezTo>
                  <a:pt x="213360" y="645159"/>
                  <a:pt x="190500" y="637540"/>
                  <a:pt x="171450" y="621030"/>
                </a:cubicBezTo>
                <a:cubicBezTo>
                  <a:pt x="153670" y="604519"/>
                  <a:pt x="144781" y="582930"/>
                  <a:pt x="144781" y="556259"/>
                </a:cubicBezTo>
                <a:cubicBezTo>
                  <a:pt x="144781" y="533400"/>
                  <a:pt x="156211" y="513080"/>
                  <a:pt x="179070" y="495300"/>
                </a:cubicBezTo>
                <a:cubicBezTo>
                  <a:pt x="201931" y="477519"/>
                  <a:pt x="228600" y="462280"/>
                  <a:pt x="260350" y="448309"/>
                </a:cubicBezTo>
                <a:cubicBezTo>
                  <a:pt x="292100" y="435609"/>
                  <a:pt x="323850" y="420369"/>
                  <a:pt x="356870" y="403859"/>
                </a:cubicBezTo>
                <a:cubicBezTo>
                  <a:pt x="388620" y="387350"/>
                  <a:pt x="416560" y="361950"/>
                  <a:pt x="438150" y="330200"/>
                </a:cubicBezTo>
                <a:cubicBezTo>
                  <a:pt x="461009" y="298450"/>
                  <a:pt x="472440" y="259079"/>
                  <a:pt x="472440" y="214629"/>
                </a:cubicBezTo>
                <a:cubicBezTo>
                  <a:pt x="472440" y="152400"/>
                  <a:pt x="452120" y="100330"/>
                  <a:pt x="410210" y="60960"/>
                </a:cubicBezTo>
                <a:cubicBezTo>
                  <a:pt x="368300" y="19050"/>
                  <a:pt x="309880" y="0"/>
                  <a:pt x="2349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 rot="0" flipH="0" flipV="1">
            <a:off x="844499" y="6461100"/>
            <a:ext cx="49201" cy="116935"/>
          </a:xfrm>
          <a:custGeom>
            <a:pathLst>
              <a:path w="287020" h="684530">
                <a:moveTo>
                  <a:pt x="191770" y="0"/>
                </a:moveTo>
                <a:cubicBezTo>
                  <a:pt x="110490" y="0"/>
                  <a:pt x="69850" y="43180"/>
                  <a:pt x="69850" y="130810"/>
                </a:cubicBezTo>
                <a:lnTo>
                  <a:pt x="6985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1" y="539750"/>
                </a:lnTo>
                <a:lnTo>
                  <a:pt x="68581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39" y="93980"/>
                </a:cubicBezTo>
                <a:cubicBezTo>
                  <a:pt x="237489" y="93980"/>
                  <a:pt x="251459" y="100330"/>
                  <a:pt x="260350" y="111760"/>
                </a:cubicBezTo>
                <a:lnTo>
                  <a:pt x="287020" y="30480"/>
                </a:lnTo>
                <a:cubicBezTo>
                  <a:pt x="265430" y="10160"/>
                  <a:pt x="233679" y="0"/>
                  <a:pt x="19177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Freeform 632"/>
          <p:cNvSpPr/>
          <p:nvPr/>
        </p:nvSpPr>
        <p:spPr>
          <a:xfrm rot="0" flipH="0" flipV="1">
            <a:off x="905893" y="6485832"/>
            <a:ext cx="68795" cy="92203"/>
          </a:xfrm>
          <a:custGeom>
            <a:pathLst>
              <a:path w="401320" h="539750">
                <a:moveTo>
                  <a:pt x="401320" y="12700"/>
                </a:moveTo>
                <a:lnTo>
                  <a:pt x="292100" y="12700"/>
                </a:lnTo>
                <a:lnTo>
                  <a:pt x="292100" y="82550"/>
                </a:lnTo>
                <a:cubicBezTo>
                  <a:pt x="275591" y="59690"/>
                  <a:pt x="254000" y="39369"/>
                  <a:pt x="226060" y="24129"/>
                </a:cubicBezTo>
                <a:cubicBezTo>
                  <a:pt x="199391" y="7620"/>
                  <a:pt x="170180" y="0"/>
                  <a:pt x="137161" y="0"/>
                </a:cubicBezTo>
                <a:cubicBezTo>
                  <a:pt x="45720" y="0"/>
                  <a:pt x="0" y="46990"/>
                  <a:pt x="0" y="142239"/>
                </a:cubicBezTo>
                <a:lnTo>
                  <a:pt x="0" y="539750"/>
                </a:lnTo>
                <a:lnTo>
                  <a:pt x="109220" y="539750"/>
                </a:lnTo>
                <a:lnTo>
                  <a:pt x="109220" y="179070"/>
                </a:lnTo>
                <a:cubicBezTo>
                  <a:pt x="109220" y="123189"/>
                  <a:pt x="134620" y="95250"/>
                  <a:pt x="184150" y="95250"/>
                </a:cubicBezTo>
                <a:cubicBezTo>
                  <a:pt x="205741" y="95250"/>
                  <a:pt x="226060" y="101600"/>
                  <a:pt x="245110" y="115570"/>
                </a:cubicBezTo>
                <a:cubicBezTo>
                  <a:pt x="264160" y="129539"/>
                  <a:pt x="280670" y="146050"/>
                  <a:pt x="290831" y="166370"/>
                </a:cubicBezTo>
                <a:lnTo>
                  <a:pt x="290831" y="539750"/>
                </a:lnTo>
                <a:lnTo>
                  <a:pt x="400050" y="539750"/>
                </a:lnTo>
                <a:lnTo>
                  <a:pt x="400050" y="12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3" name="Picture 633"/>
          <p:cNvPicPr>
            <a:picLocks noChangeAspect="0" noChangeArrowheads="1"/>
          </p:cNvPicPr>
          <p:nvPr/>
        </p:nvPicPr>
        <p:blipFill>
          <a:blip r:embed="rId6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840" y="6438638"/>
            <a:ext cx="188559" cy="152662"/>
          </a:xfrm>
          <a:prstGeom prst="rect">
            <a:avLst/>
          </a:prstGeom>
          <a:noFill/>
          <a:extLst/>
        </p:spPr>
      </p:pic>
      <p:sp>
        <p:nvSpPr>
          <p:cNvPr id="634" name="Freeform 634"/>
          <p:cNvSpPr/>
          <p:nvPr/>
        </p:nvSpPr>
        <p:spPr>
          <a:xfrm rot="0" flipH="0" flipV="1">
            <a:off x="1178244" y="6483663"/>
            <a:ext cx="68795" cy="92203"/>
          </a:xfrm>
          <a:custGeom>
            <a:pathLst>
              <a:path w="401320" h="539750">
                <a:moveTo>
                  <a:pt x="400050" y="0"/>
                </a:moveTo>
                <a:lnTo>
                  <a:pt x="290830" y="0"/>
                </a:lnTo>
                <a:lnTo>
                  <a:pt x="290830" y="359409"/>
                </a:lnTo>
                <a:cubicBezTo>
                  <a:pt x="290830" y="416559"/>
                  <a:pt x="265430" y="444500"/>
                  <a:pt x="215900" y="444500"/>
                </a:cubicBezTo>
                <a:cubicBezTo>
                  <a:pt x="194310" y="444500"/>
                  <a:pt x="172721" y="436880"/>
                  <a:pt x="153671" y="422909"/>
                </a:cubicBezTo>
                <a:cubicBezTo>
                  <a:pt x="134621" y="408940"/>
                  <a:pt x="119380" y="392429"/>
                  <a:pt x="109221" y="372109"/>
                </a:cubicBezTo>
                <a:lnTo>
                  <a:pt x="109221" y="1270"/>
                </a:lnTo>
                <a:lnTo>
                  <a:pt x="0" y="1270"/>
                </a:lnTo>
                <a:lnTo>
                  <a:pt x="0" y="527050"/>
                </a:lnTo>
                <a:lnTo>
                  <a:pt x="109221" y="527050"/>
                </a:lnTo>
                <a:lnTo>
                  <a:pt x="109221" y="455930"/>
                </a:lnTo>
                <a:cubicBezTo>
                  <a:pt x="124460" y="478790"/>
                  <a:pt x="146050" y="499109"/>
                  <a:pt x="173991" y="514350"/>
                </a:cubicBezTo>
                <a:cubicBezTo>
                  <a:pt x="201930" y="530859"/>
                  <a:pt x="232411" y="539750"/>
                  <a:pt x="262890" y="539750"/>
                </a:cubicBezTo>
                <a:cubicBezTo>
                  <a:pt x="355600" y="539750"/>
                  <a:pt x="401320" y="491490"/>
                  <a:pt x="401320" y="396240"/>
                </a:cubicBezTo>
                <a:lnTo>
                  <a:pt x="40132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 rot="0" flipH="0" flipV="1">
            <a:off x="1260755" y="6461101"/>
            <a:ext cx="49201" cy="116935"/>
          </a:xfrm>
          <a:custGeom>
            <a:pathLst>
              <a:path w="287019" h="684530">
                <a:moveTo>
                  <a:pt x="190500" y="0"/>
                </a:moveTo>
                <a:cubicBezTo>
                  <a:pt x="109220" y="0"/>
                  <a:pt x="68580" y="43180"/>
                  <a:pt x="68580" y="130810"/>
                </a:cubicBezTo>
                <a:lnTo>
                  <a:pt x="6858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0" y="539750"/>
                </a:lnTo>
                <a:lnTo>
                  <a:pt x="68580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40" y="93980"/>
                </a:cubicBezTo>
                <a:cubicBezTo>
                  <a:pt x="237490" y="93980"/>
                  <a:pt x="251460" y="100330"/>
                  <a:pt x="260350" y="111760"/>
                </a:cubicBezTo>
                <a:lnTo>
                  <a:pt x="287019" y="30480"/>
                </a:lnTo>
                <a:cubicBezTo>
                  <a:pt x="264160" y="10160"/>
                  <a:pt x="232409" y="0"/>
                  <a:pt x="19050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Freeform 636"/>
          <p:cNvSpPr/>
          <p:nvPr/>
        </p:nvSpPr>
        <p:spPr>
          <a:xfrm rot="0" flipH="0" flipV="1">
            <a:off x="1314964" y="6483663"/>
            <a:ext cx="65747" cy="94372"/>
          </a:xfrm>
          <a:custGeom>
            <a:pathLst>
              <a:path w="383539" h="552450">
                <a:moveTo>
                  <a:pt x="193039" y="0"/>
                </a:moveTo>
                <a:cubicBezTo>
                  <a:pt x="110489" y="0"/>
                  <a:pt x="45719" y="25400"/>
                  <a:pt x="0" y="74930"/>
                </a:cubicBezTo>
                <a:lnTo>
                  <a:pt x="49529" y="151129"/>
                </a:lnTo>
                <a:cubicBezTo>
                  <a:pt x="66039" y="133350"/>
                  <a:pt x="87629" y="116839"/>
                  <a:pt x="113029" y="104139"/>
                </a:cubicBezTo>
                <a:cubicBezTo>
                  <a:pt x="139700" y="91439"/>
                  <a:pt x="165099" y="85089"/>
                  <a:pt x="191769" y="85089"/>
                </a:cubicBezTo>
                <a:cubicBezTo>
                  <a:pt x="218439" y="85089"/>
                  <a:pt x="240029" y="91439"/>
                  <a:pt x="255269" y="104139"/>
                </a:cubicBezTo>
                <a:cubicBezTo>
                  <a:pt x="271778" y="116839"/>
                  <a:pt x="279399" y="133350"/>
                  <a:pt x="279399" y="154939"/>
                </a:cubicBezTo>
                <a:cubicBezTo>
                  <a:pt x="279399" y="172720"/>
                  <a:pt x="270508" y="187960"/>
                  <a:pt x="252728" y="200660"/>
                </a:cubicBezTo>
                <a:cubicBezTo>
                  <a:pt x="234948" y="213359"/>
                  <a:pt x="213359" y="223520"/>
                  <a:pt x="187959" y="232409"/>
                </a:cubicBezTo>
                <a:cubicBezTo>
                  <a:pt x="162559" y="241300"/>
                  <a:pt x="137159" y="251459"/>
                  <a:pt x="110489" y="261620"/>
                </a:cubicBezTo>
                <a:cubicBezTo>
                  <a:pt x="85089" y="273050"/>
                  <a:pt x="63500" y="290829"/>
                  <a:pt x="44450" y="313690"/>
                </a:cubicBezTo>
                <a:cubicBezTo>
                  <a:pt x="26669" y="337820"/>
                  <a:pt x="17779" y="367029"/>
                  <a:pt x="17779" y="402590"/>
                </a:cubicBezTo>
                <a:cubicBezTo>
                  <a:pt x="17779" y="445769"/>
                  <a:pt x="34289" y="481330"/>
                  <a:pt x="66039" y="509269"/>
                </a:cubicBezTo>
                <a:cubicBezTo>
                  <a:pt x="99059" y="538480"/>
                  <a:pt x="143509" y="552450"/>
                  <a:pt x="199389" y="552450"/>
                </a:cubicBezTo>
                <a:cubicBezTo>
                  <a:pt x="267969" y="552450"/>
                  <a:pt x="326389" y="529590"/>
                  <a:pt x="373378" y="485140"/>
                </a:cubicBezTo>
                <a:lnTo>
                  <a:pt x="327659" y="411480"/>
                </a:lnTo>
                <a:cubicBezTo>
                  <a:pt x="297178" y="448309"/>
                  <a:pt x="255269" y="467359"/>
                  <a:pt x="201928" y="467359"/>
                </a:cubicBezTo>
                <a:cubicBezTo>
                  <a:pt x="177799" y="467359"/>
                  <a:pt x="158749" y="461009"/>
                  <a:pt x="143509" y="449580"/>
                </a:cubicBezTo>
                <a:cubicBezTo>
                  <a:pt x="129539" y="438150"/>
                  <a:pt x="121920" y="422909"/>
                  <a:pt x="121920" y="406400"/>
                </a:cubicBezTo>
                <a:cubicBezTo>
                  <a:pt x="121920" y="392429"/>
                  <a:pt x="128270" y="379729"/>
                  <a:pt x="140970" y="368300"/>
                </a:cubicBezTo>
                <a:cubicBezTo>
                  <a:pt x="153670" y="358140"/>
                  <a:pt x="170180" y="350520"/>
                  <a:pt x="189229" y="344170"/>
                </a:cubicBezTo>
                <a:cubicBezTo>
                  <a:pt x="208279" y="337820"/>
                  <a:pt x="229869" y="330200"/>
                  <a:pt x="252728" y="320040"/>
                </a:cubicBezTo>
                <a:cubicBezTo>
                  <a:pt x="275589" y="311150"/>
                  <a:pt x="295909" y="299720"/>
                  <a:pt x="314959" y="288290"/>
                </a:cubicBezTo>
                <a:cubicBezTo>
                  <a:pt x="334009" y="276859"/>
                  <a:pt x="350518" y="259079"/>
                  <a:pt x="364489" y="237490"/>
                </a:cubicBezTo>
                <a:cubicBezTo>
                  <a:pt x="377189" y="214629"/>
                  <a:pt x="383539" y="187960"/>
                  <a:pt x="383539" y="157479"/>
                </a:cubicBezTo>
                <a:cubicBezTo>
                  <a:pt x="383539" y="111760"/>
                  <a:pt x="365759" y="73660"/>
                  <a:pt x="331468" y="44450"/>
                </a:cubicBezTo>
                <a:cubicBezTo>
                  <a:pt x="294639" y="13970"/>
                  <a:pt x="250189" y="0"/>
                  <a:pt x="19303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Rectangle 637"/>
          <p:cNvSpPr/>
          <p:nvPr/>
        </p:nvSpPr>
        <p:spPr>
          <a:xfrm rot="0" flipH="0" flipV="0">
            <a:off x="331762" y="118758"/>
            <a:ext cx="6979773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Заполняем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блок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«Опыт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работы»</a:t>
            </a:r>
          </a:p>
        </p:txBody>
      </p:sp>
      <p:sp>
        <p:nvSpPr>
          <p:cNvPr id="638" name="Rectangle 638"/>
          <p:cNvSpPr/>
          <p:nvPr/>
        </p:nvSpPr>
        <p:spPr>
          <a:xfrm rot="0" flipH="0" flipV="0">
            <a:off x="11722672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" pitchFamily="0" charset="1"/>
              </a:rPr>
              <a:t>20</a:t>
            </a:r>
          </a:p>
        </p:txBody>
      </p:sp>
      <p:sp>
        <p:nvSpPr>
          <p:cNvPr id="639" name="Rectangle 639"/>
          <p:cNvSpPr/>
          <p:nvPr/>
        </p:nvSpPr>
        <p:spPr>
          <a:xfrm rot="0" flipH="0" flipV="0">
            <a:off x="437427" y="2181136"/>
            <a:ext cx="2055438" cy="8196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-77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к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зываем п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лное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н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звание компаний,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зав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да, произв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дства</a:t>
            </a:r>
          </a:p>
        </p:txBody>
      </p:sp>
      <p:sp>
        <p:nvSpPr>
          <p:cNvPr id="640" name="Rectangle 640"/>
          <p:cNvSpPr/>
          <p:nvPr/>
        </p:nvSpPr>
        <p:spPr>
          <a:xfrm rot="0" flipH="0" flipV="0">
            <a:off x="552608" y="1449495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1</a:t>
            </a:r>
          </a:p>
        </p:txBody>
      </p:sp>
      <p:sp>
        <p:nvSpPr>
          <p:cNvPr id="641" name="Rectangle 641"/>
          <p:cNvSpPr/>
          <p:nvPr/>
        </p:nvSpPr>
        <p:spPr>
          <a:xfrm rot="0" flipH="0" flipV="0">
            <a:off x="3433784" y="2181136"/>
            <a:ext cx="1935039" cy="8196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-77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к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зываем пери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д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раб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ты (месяц, </a:t>
            </a:r>
            <a:r>
              <a:rPr lang="en-US" sz="1596" baseline="0" b="0" i="0" dirty="0" spc="-30">
                <a:solidFill>
                  <a:srgbClr val="191B1D"/>
                </a:solidFill>
                <a:latin typeface="Arial" pitchFamily="0" charset="1"/>
              </a:rPr>
              <a:t>г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д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н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чала и окончания </a:t>
            </a:r>
          </a:p>
        </p:txBody>
      </p:sp>
      <p:sp>
        <p:nvSpPr>
          <p:cNvPr id="642" name="Rectangle 642"/>
          <p:cNvSpPr/>
          <p:nvPr/>
        </p:nvSpPr>
        <p:spPr>
          <a:xfrm rot="0" flipH="0" flipV="0">
            <a:off x="3433784" y="2912651"/>
            <a:ext cx="756183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раб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ты)</a:t>
            </a:r>
          </a:p>
        </p:txBody>
      </p:sp>
      <p:sp>
        <p:nvSpPr>
          <p:cNvPr id="643" name="Rectangle 643"/>
          <p:cNvSpPr/>
          <p:nvPr/>
        </p:nvSpPr>
        <p:spPr>
          <a:xfrm rot="0" flipH="0" flipV="0">
            <a:off x="3548966" y="1449495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2</a:t>
            </a:r>
          </a:p>
        </p:txBody>
      </p:sp>
      <p:sp>
        <p:nvSpPr>
          <p:cNvPr id="644" name="Rectangle 644"/>
          <p:cNvSpPr/>
          <p:nvPr/>
        </p:nvSpPr>
        <p:spPr>
          <a:xfrm rot="0" flipH="0" flipV="0">
            <a:off x="6376276" y="2181136"/>
            <a:ext cx="2018933" cy="575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-77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к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зываем н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звание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д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лжности</a:t>
            </a:r>
          </a:p>
        </p:txBody>
      </p:sp>
      <p:sp>
        <p:nvSpPr>
          <p:cNvPr id="645" name="Rectangle 645"/>
          <p:cNvSpPr/>
          <p:nvPr/>
        </p:nvSpPr>
        <p:spPr>
          <a:xfrm rot="0" flipH="0" flipV="0">
            <a:off x="6491458" y="1449495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3</a:t>
            </a:r>
          </a:p>
        </p:txBody>
      </p:sp>
      <p:sp>
        <p:nvSpPr>
          <p:cNvPr id="646" name="Rectangle 646"/>
          <p:cNvSpPr/>
          <p:nvPr/>
        </p:nvSpPr>
        <p:spPr>
          <a:xfrm rot="0" flipH="0" flipV="0">
            <a:off x="9359569" y="2181136"/>
            <a:ext cx="2396832" cy="575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Описываем о</a:t>
            </a:r>
            <a:r>
              <a:rPr lang="en-US" sz="1596" baseline="0" b="0" i="0" dirty="0" spc="-38">
                <a:solidFill>
                  <a:srgbClr val="191B1D"/>
                </a:solidFill>
                <a:latin typeface="Arial" pitchFamily="0" charset="1"/>
              </a:rPr>
              <a:t>б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язанности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(не б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лее 7 строк)</a:t>
            </a:r>
          </a:p>
        </p:txBody>
      </p:sp>
      <p:sp>
        <p:nvSpPr>
          <p:cNvPr id="647" name="Rectangle 647"/>
          <p:cNvSpPr/>
          <p:nvPr/>
        </p:nvSpPr>
        <p:spPr>
          <a:xfrm rot="0" flipH="0" flipV="0">
            <a:off x="9474753" y="1449495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4</a:t>
            </a:r>
          </a:p>
        </p:txBody>
      </p:sp>
      <p:sp>
        <p:nvSpPr>
          <p:cNvPr id="648" name="Rectangle 648"/>
          <p:cNvSpPr/>
          <p:nvPr/>
        </p:nvSpPr>
        <p:spPr>
          <a:xfrm rot="0" flipH="0" flipV="0">
            <a:off x="437427" y="4354043"/>
            <a:ext cx="2268974" cy="8196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Описываем р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з</a:t>
            </a:r>
            <a:r>
              <a:rPr lang="en-US" sz="1596" baseline="0" b="0" i="0" dirty="0" spc="-53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л</a:t>
            </a:r>
            <a:r>
              <a:rPr lang="en-US" sz="1596" baseline="0" b="0" i="0" dirty="0" spc="-123">
                <a:solidFill>
                  <a:srgbClr val="191B1D"/>
                </a:solidFill>
                <a:latin typeface="Arial" pitchFamily="0" charset="1"/>
              </a:rPr>
              <a:t>ь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ты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дея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-47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льности,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достижения</a:t>
            </a:r>
          </a:p>
        </p:txBody>
      </p:sp>
      <p:sp>
        <p:nvSpPr>
          <p:cNvPr id="649" name="Rectangle 649"/>
          <p:cNvSpPr/>
          <p:nvPr/>
        </p:nvSpPr>
        <p:spPr>
          <a:xfrm rot="0" flipH="0" flipV="0">
            <a:off x="552608" y="3863644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5</a:t>
            </a:r>
          </a:p>
        </p:txBody>
      </p:sp>
      <p:sp>
        <p:nvSpPr>
          <p:cNvPr id="650" name="Rectangle 650"/>
          <p:cNvSpPr/>
          <p:nvPr/>
        </p:nvSpPr>
        <p:spPr>
          <a:xfrm rot="0" flipH="0" flipV="0">
            <a:off x="3433784" y="4354043"/>
            <a:ext cx="1468929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Не исп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ль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з</a:t>
            </a:r>
            <a:r>
              <a:rPr lang="en-US" sz="1596" baseline="0" b="0" i="0" dirty="0" spc="-30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ем </a:t>
            </a:r>
          </a:p>
        </p:txBody>
      </p:sp>
      <p:sp>
        <p:nvSpPr>
          <p:cNvPr id="651" name="Rectangle 651"/>
          <p:cNvSpPr/>
          <p:nvPr/>
        </p:nvSpPr>
        <p:spPr>
          <a:xfrm rot="0" flipH="0" flipV="0">
            <a:off x="3433784" y="4597882"/>
            <a:ext cx="2305317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сл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жные аббреви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-30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ры </a:t>
            </a:r>
          </a:p>
        </p:txBody>
      </p:sp>
      <p:sp>
        <p:nvSpPr>
          <p:cNvPr id="652" name="Rectangle 652"/>
          <p:cNvSpPr/>
          <p:nvPr/>
        </p:nvSpPr>
        <p:spPr>
          <a:xfrm rot="0" flipH="0" flipV="0">
            <a:off x="3433784" y="4841720"/>
            <a:ext cx="2381570" cy="575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и вн</a:t>
            </a:r>
            <a:r>
              <a:rPr lang="en-US" sz="1596" baseline="0" b="0" i="0" dirty="0" spc="-17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треннюю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ермин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логию компании </a:t>
            </a:r>
          </a:p>
        </p:txBody>
      </p:sp>
      <p:sp>
        <p:nvSpPr>
          <p:cNvPr id="653" name="Rectangle 653"/>
          <p:cNvSpPr/>
          <p:nvPr/>
        </p:nvSpPr>
        <p:spPr>
          <a:xfrm rot="0" flipH="0" flipV="0">
            <a:off x="3548966" y="3863644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6</a:t>
            </a:r>
          </a:p>
        </p:txBody>
      </p:sp>
      <p:sp>
        <p:nvSpPr>
          <p:cNvPr id="654" name="Rectangle 654"/>
          <p:cNvSpPr/>
          <p:nvPr/>
        </p:nvSpPr>
        <p:spPr>
          <a:xfrm rot="0" flipH="0" flipV="0">
            <a:off x="6376276" y="4354043"/>
            <a:ext cx="1409479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Д</a:t>
            </a:r>
            <a:r>
              <a:rPr lang="en-US" sz="1596" baseline="0" b="0" i="0" dirty="0" spc="-47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лаем фок</a:t>
            </a:r>
            <a:r>
              <a:rPr lang="en-US" sz="1596" baseline="0" b="0" i="0" dirty="0" spc="-30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с </a:t>
            </a:r>
          </a:p>
        </p:txBody>
      </p:sp>
      <p:sp>
        <p:nvSpPr>
          <p:cNvPr id="655" name="Rectangle 655"/>
          <p:cNvSpPr/>
          <p:nvPr/>
        </p:nvSpPr>
        <p:spPr>
          <a:xfrm rot="0" flipH="0" flipV="0">
            <a:off x="6376276" y="4597882"/>
            <a:ext cx="2105726" cy="575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на р</a:t>
            </a:r>
            <a:r>
              <a:rPr lang="en-US" sz="1596" baseline="0" b="0" i="0" dirty="0" spc="-47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левантный опыт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искомой п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зиции</a:t>
            </a:r>
          </a:p>
        </p:txBody>
      </p:sp>
      <p:sp>
        <p:nvSpPr>
          <p:cNvPr id="656" name="Rectangle 656"/>
          <p:cNvSpPr/>
          <p:nvPr/>
        </p:nvSpPr>
        <p:spPr>
          <a:xfrm rot="0" flipH="0" flipV="0">
            <a:off x="6491458" y="3863644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7</a:t>
            </a:r>
          </a:p>
        </p:txBody>
      </p:sp>
      <p:sp>
        <p:nvSpPr>
          <p:cNvPr id="657" name="Rectangle 657"/>
          <p:cNvSpPr/>
          <p:nvPr/>
        </p:nvSpPr>
        <p:spPr>
          <a:xfrm rot="0" flipH="0" flipV="0">
            <a:off x="9359571" y="4354043"/>
            <a:ext cx="2163554" cy="575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Прове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р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яем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 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на ошибки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и оп</a:t>
            </a:r>
            <a:r>
              <a:rPr lang="en-US" sz="1596" baseline="0" b="0" i="0" dirty="0" spc="-47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ч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тки миним</a:t>
            </a:r>
            <a:r>
              <a:rPr lang="en-US" sz="1596" baseline="0" b="0" i="0" dirty="0" spc="-18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м </a:t>
            </a:r>
          </a:p>
        </p:txBody>
      </p:sp>
      <p:sp>
        <p:nvSpPr>
          <p:cNvPr id="658" name="Rectangle 658"/>
          <p:cNvSpPr/>
          <p:nvPr/>
        </p:nvSpPr>
        <p:spPr>
          <a:xfrm rot="0" flipH="0" flipV="0">
            <a:off x="9359571" y="4841720"/>
            <a:ext cx="598650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2 р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за</a:t>
            </a:r>
          </a:p>
        </p:txBody>
      </p:sp>
      <p:sp>
        <p:nvSpPr>
          <p:cNvPr id="659" name="Rectangle 659"/>
          <p:cNvSpPr/>
          <p:nvPr/>
        </p:nvSpPr>
        <p:spPr>
          <a:xfrm rot="0" flipH="0" flipV="0">
            <a:off x="9474753" y="3863644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8</a:t>
            </a:r>
          </a:p>
        </p:txBody>
      </p:sp>
      <p:sp>
        <p:nvSpPr>
          <p:cNvPr id="660" name="Rectangle 660"/>
          <p:cNvSpPr/>
          <p:nvPr/>
        </p:nvSpPr>
        <p:spPr>
          <a:xfrm rot="0" flipH="0" flipV="0">
            <a:off x="1670643" y="6405807"/>
            <a:ext cx="5033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2024</a:t>
            </a:r>
            <a:r>
              <a:rPr lang="en-US" sz="996" baseline="0" b="0" i="0" dirty="0" spc="-12">
                <a:solidFill>
                  <a:srgbClr val="D6001C"/>
                </a:solidFill>
                <a:latin typeface="Arial" pitchFamily="0" charset="1"/>
              </a:rPr>
              <a:t> </a:t>
            </a:r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год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661" name="Freeform 661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Freeform 662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Freeform 663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Freeform 664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Freeform 665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Freeform 666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Freeform 667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Freeform 668"/>
          <p:cNvSpPr/>
          <p:nvPr/>
        </p:nvSpPr>
        <p:spPr>
          <a:xfrm rot="0" flipH="0" flipV="0">
            <a:off x="2859023" y="1743456"/>
            <a:ext cx="4541520" cy="4255008"/>
          </a:xfrm>
          <a:custGeom>
            <a:pathLst>
              <a:path w="4541520" h="4255008">
                <a:moveTo>
                  <a:pt x="0" y="2127504"/>
                </a:moveTo>
                <a:cubicBezTo>
                  <a:pt x="0" y="952513"/>
                  <a:pt x="1016647" y="0"/>
                  <a:pt x="2270760" y="0"/>
                </a:cubicBezTo>
                <a:cubicBezTo>
                  <a:pt x="3524872" y="0"/>
                  <a:pt x="4541520" y="952513"/>
                  <a:pt x="4541520" y="2127504"/>
                </a:cubicBezTo>
                <a:cubicBezTo>
                  <a:pt x="4541520" y="3302495"/>
                  <a:pt x="3524872" y="4255008"/>
                  <a:pt x="2270760" y="4255008"/>
                </a:cubicBezTo>
                <a:cubicBezTo>
                  <a:pt x="1016647" y="4255008"/>
                  <a:pt x="0" y="3302495"/>
                  <a:pt x="0" y="2127504"/>
                </a:cubicBezTo>
              </a:path>
            </a:pathLst>
          </a:custGeom>
          <a:solidFill>
            <a:srgbClr val="FF8A7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Freeform 669"/>
          <p:cNvSpPr/>
          <p:nvPr/>
        </p:nvSpPr>
        <p:spPr>
          <a:xfrm rot="0" flipH="0" flipV="0">
            <a:off x="57911" y="6153913"/>
            <a:ext cx="559309" cy="589787"/>
          </a:xfrm>
          <a:custGeom>
            <a:pathLst>
              <a:path w="559309" h="589787">
                <a:moveTo>
                  <a:pt x="0" y="0"/>
                </a:moveTo>
                <a:lnTo>
                  <a:pt x="559309" y="0"/>
                </a:lnTo>
                <a:lnTo>
                  <a:pt x="559309" y="589787"/>
                </a:lnTo>
                <a:lnTo>
                  <a:pt x="0" y="5897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Freeform 670"/>
          <p:cNvSpPr/>
          <p:nvPr/>
        </p:nvSpPr>
        <p:spPr>
          <a:xfrm rot="0" flipH="0" flipV="1">
            <a:off x="409086" y="6381697"/>
            <a:ext cx="278664" cy="277693"/>
          </a:xfrm>
          <a:custGeom>
            <a:pathLst>
              <a:path w="1625600" h="1625600">
                <a:moveTo>
                  <a:pt x="812800" y="0"/>
                </a:moveTo>
                <a:cubicBezTo>
                  <a:pt x="1261109" y="0"/>
                  <a:pt x="1625600" y="364490"/>
                  <a:pt x="1625600" y="812800"/>
                </a:cubicBezTo>
                <a:cubicBezTo>
                  <a:pt x="1625600" y="1261110"/>
                  <a:pt x="1261109" y="1625600"/>
                  <a:pt x="812800" y="1625600"/>
                </a:cubicBezTo>
                <a:cubicBezTo>
                  <a:pt x="364491" y="1625600"/>
                  <a:pt x="0" y="1261110"/>
                  <a:pt x="0" y="812800"/>
                </a:cubicBezTo>
                <a:cubicBezTo>
                  <a:pt x="0" y="364490"/>
                  <a:pt x="364491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Freeform 671"/>
          <p:cNvSpPr/>
          <p:nvPr/>
        </p:nvSpPr>
        <p:spPr>
          <a:xfrm rot="0" flipH="0" flipV="1">
            <a:off x="464818" y="6453941"/>
            <a:ext cx="77938" cy="122141"/>
          </a:xfrm>
          <a:custGeom>
            <a:pathLst>
              <a:path w="45465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1629" y="508000"/>
                  <a:pt x="367029" y="497839"/>
                </a:cubicBezTo>
                <a:cubicBezTo>
                  <a:pt x="391158" y="486409"/>
                  <a:pt x="410208" y="472439"/>
                  <a:pt x="422908" y="454659"/>
                </a:cubicBezTo>
                <a:cubicBezTo>
                  <a:pt x="435608" y="436880"/>
                  <a:pt x="443229" y="417830"/>
                  <a:pt x="448308" y="396239"/>
                </a:cubicBezTo>
                <a:cubicBezTo>
                  <a:pt x="453388" y="374650"/>
                  <a:pt x="454658" y="341630"/>
                  <a:pt x="454658" y="295909"/>
                </a:cubicBezTo>
                <a:lnTo>
                  <a:pt x="45465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1129" y="369569"/>
                  <a:pt x="143508" y="347980"/>
                </a:cubicBezTo>
                <a:cubicBezTo>
                  <a:pt x="135889" y="326389"/>
                  <a:pt x="13080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Freeform 672"/>
          <p:cNvSpPr/>
          <p:nvPr/>
        </p:nvSpPr>
        <p:spPr>
          <a:xfrm rot="0" flipH="0" flipV="1">
            <a:off x="554078" y="6453941"/>
            <a:ext cx="77720" cy="122141"/>
          </a:xfrm>
          <a:custGeom>
            <a:pathLst>
              <a:path w="45338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2899" y="508000"/>
                  <a:pt x="367029" y="497839"/>
                </a:cubicBezTo>
                <a:cubicBezTo>
                  <a:pt x="391158" y="486409"/>
                  <a:pt x="410208" y="472439"/>
                  <a:pt x="421638" y="454659"/>
                </a:cubicBezTo>
                <a:cubicBezTo>
                  <a:pt x="434338" y="436880"/>
                  <a:pt x="443229" y="416559"/>
                  <a:pt x="447038" y="396239"/>
                </a:cubicBezTo>
                <a:cubicBezTo>
                  <a:pt x="452119" y="374650"/>
                  <a:pt x="453388" y="341630"/>
                  <a:pt x="453388" y="295909"/>
                </a:cubicBezTo>
                <a:lnTo>
                  <a:pt x="45338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2399" y="369569"/>
                  <a:pt x="143508" y="347980"/>
                </a:cubicBezTo>
                <a:cubicBezTo>
                  <a:pt x="135889" y="326389"/>
                  <a:pt x="13207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Freeform 673"/>
          <p:cNvSpPr/>
          <p:nvPr/>
        </p:nvSpPr>
        <p:spPr>
          <a:xfrm rot="0" flipH="0" flipV="1">
            <a:off x="757416" y="6449385"/>
            <a:ext cx="80986" cy="128650"/>
          </a:xfrm>
          <a:custGeom>
            <a:pathLst>
              <a:path w="472440" h="753109">
                <a:moveTo>
                  <a:pt x="234950" y="0"/>
                </a:moveTo>
                <a:cubicBezTo>
                  <a:pt x="137161" y="0"/>
                  <a:pt x="58421" y="30480"/>
                  <a:pt x="0" y="92710"/>
                </a:cubicBezTo>
                <a:lnTo>
                  <a:pt x="60961" y="186689"/>
                </a:lnTo>
                <a:cubicBezTo>
                  <a:pt x="106680" y="134620"/>
                  <a:pt x="165100" y="107950"/>
                  <a:pt x="234950" y="107950"/>
                </a:cubicBezTo>
                <a:cubicBezTo>
                  <a:pt x="270509" y="107950"/>
                  <a:pt x="298450" y="116839"/>
                  <a:pt x="317500" y="135889"/>
                </a:cubicBezTo>
                <a:cubicBezTo>
                  <a:pt x="337820" y="154939"/>
                  <a:pt x="347979" y="177800"/>
                  <a:pt x="347979" y="204470"/>
                </a:cubicBezTo>
                <a:cubicBezTo>
                  <a:pt x="347979" y="231140"/>
                  <a:pt x="336550" y="254000"/>
                  <a:pt x="313689" y="273050"/>
                </a:cubicBezTo>
                <a:cubicBezTo>
                  <a:pt x="290830" y="292100"/>
                  <a:pt x="264159" y="308609"/>
                  <a:pt x="231140" y="321309"/>
                </a:cubicBezTo>
                <a:cubicBezTo>
                  <a:pt x="199391" y="335279"/>
                  <a:pt x="167640" y="350520"/>
                  <a:pt x="135890" y="365759"/>
                </a:cubicBezTo>
                <a:cubicBezTo>
                  <a:pt x="104140" y="381000"/>
                  <a:pt x="76200" y="405129"/>
                  <a:pt x="54611" y="436880"/>
                </a:cubicBezTo>
                <a:cubicBezTo>
                  <a:pt x="31750" y="468630"/>
                  <a:pt x="20321" y="505459"/>
                  <a:pt x="20321" y="549909"/>
                </a:cubicBezTo>
                <a:cubicBezTo>
                  <a:pt x="20321" y="608330"/>
                  <a:pt x="40640" y="656590"/>
                  <a:pt x="82550" y="694690"/>
                </a:cubicBezTo>
                <a:cubicBezTo>
                  <a:pt x="124461" y="732790"/>
                  <a:pt x="179070" y="753109"/>
                  <a:pt x="246379" y="753109"/>
                </a:cubicBezTo>
                <a:cubicBezTo>
                  <a:pt x="331469" y="753109"/>
                  <a:pt x="401320" y="726440"/>
                  <a:pt x="455929" y="674369"/>
                </a:cubicBezTo>
                <a:lnTo>
                  <a:pt x="397510" y="582930"/>
                </a:lnTo>
                <a:cubicBezTo>
                  <a:pt x="355600" y="624840"/>
                  <a:pt x="304800" y="645159"/>
                  <a:pt x="243839" y="645159"/>
                </a:cubicBezTo>
                <a:cubicBezTo>
                  <a:pt x="213360" y="645159"/>
                  <a:pt x="190500" y="637540"/>
                  <a:pt x="171450" y="621030"/>
                </a:cubicBezTo>
                <a:cubicBezTo>
                  <a:pt x="153670" y="604519"/>
                  <a:pt x="144781" y="582930"/>
                  <a:pt x="144781" y="556259"/>
                </a:cubicBezTo>
                <a:cubicBezTo>
                  <a:pt x="144781" y="533400"/>
                  <a:pt x="156211" y="513080"/>
                  <a:pt x="179070" y="495300"/>
                </a:cubicBezTo>
                <a:cubicBezTo>
                  <a:pt x="201931" y="477519"/>
                  <a:pt x="228600" y="462280"/>
                  <a:pt x="260350" y="448309"/>
                </a:cubicBezTo>
                <a:cubicBezTo>
                  <a:pt x="292100" y="435609"/>
                  <a:pt x="323850" y="420369"/>
                  <a:pt x="356870" y="403859"/>
                </a:cubicBezTo>
                <a:cubicBezTo>
                  <a:pt x="388620" y="387350"/>
                  <a:pt x="416560" y="361950"/>
                  <a:pt x="438150" y="330200"/>
                </a:cubicBezTo>
                <a:cubicBezTo>
                  <a:pt x="461009" y="298450"/>
                  <a:pt x="472440" y="259079"/>
                  <a:pt x="472440" y="214629"/>
                </a:cubicBezTo>
                <a:cubicBezTo>
                  <a:pt x="472440" y="152400"/>
                  <a:pt x="452120" y="100330"/>
                  <a:pt x="410210" y="60960"/>
                </a:cubicBezTo>
                <a:cubicBezTo>
                  <a:pt x="368300" y="19050"/>
                  <a:pt x="309880" y="0"/>
                  <a:pt x="2349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 rot="0" flipH="0" flipV="1">
            <a:off x="844499" y="6461100"/>
            <a:ext cx="49201" cy="116935"/>
          </a:xfrm>
          <a:custGeom>
            <a:pathLst>
              <a:path w="287020" h="684530">
                <a:moveTo>
                  <a:pt x="191770" y="0"/>
                </a:moveTo>
                <a:cubicBezTo>
                  <a:pt x="110490" y="0"/>
                  <a:pt x="69850" y="43180"/>
                  <a:pt x="69850" y="130810"/>
                </a:cubicBezTo>
                <a:lnTo>
                  <a:pt x="6985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1" y="539750"/>
                </a:lnTo>
                <a:lnTo>
                  <a:pt x="68581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39" y="93980"/>
                </a:cubicBezTo>
                <a:cubicBezTo>
                  <a:pt x="237489" y="93980"/>
                  <a:pt x="251459" y="100330"/>
                  <a:pt x="260350" y="111760"/>
                </a:cubicBezTo>
                <a:lnTo>
                  <a:pt x="287020" y="30480"/>
                </a:lnTo>
                <a:cubicBezTo>
                  <a:pt x="265430" y="10160"/>
                  <a:pt x="233679" y="0"/>
                  <a:pt x="19177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 rot="0" flipH="0" flipV="1">
            <a:off x="905893" y="6485832"/>
            <a:ext cx="68795" cy="92203"/>
          </a:xfrm>
          <a:custGeom>
            <a:pathLst>
              <a:path w="401320" h="539750">
                <a:moveTo>
                  <a:pt x="401320" y="12700"/>
                </a:moveTo>
                <a:lnTo>
                  <a:pt x="292100" y="12700"/>
                </a:lnTo>
                <a:lnTo>
                  <a:pt x="292100" y="82550"/>
                </a:lnTo>
                <a:cubicBezTo>
                  <a:pt x="275591" y="59690"/>
                  <a:pt x="254000" y="39369"/>
                  <a:pt x="226060" y="24129"/>
                </a:cubicBezTo>
                <a:cubicBezTo>
                  <a:pt x="199391" y="7620"/>
                  <a:pt x="170180" y="0"/>
                  <a:pt x="137161" y="0"/>
                </a:cubicBezTo>
                <a:cubicBezTo>
                  <a:pt x="45720" y="0"/>
                  <a:pt x="0" y="46990"/>
                  <a:pt x="0" y="142239"/>
                </a:cubicBezTo>
                <a:lnTo>
                  <a:pt x="0" y="539750"/>
                </a:lnTo>
                <a:lnTo>
                  <a:pt x="109220" y="539750"/>
                </a:lnTo>
                <a:lnTo>
                  <a:pt x="109220" y="179070"/>
                </a:lnTo>
                <a:cubicBezTo>
                  <a:pt x="109220" y="123189"/>
                  <a:pt x="134620" y="95250"/>
                  <a:pt x="184150" y="95250"/>
                </a:cubicBezTo>
                <a:cubicBezTo>
                  <a:pt x="205741" y="95250"/>
                  <a:pt x="226060" y="101600"/>
                  <a:pt x="245110" y="115570"/>
                </a:cubicBezTo>
                <a:cubicBezTo>
                  <a:pt x="264160" y="129539"/>
                  <a:pt x="280670" y="146050"/>
                  <a:pt x="290831" y="166370"/>
                </a:cubicBezTo>
                <a:lnTo>
                  <a:pt x="290831" y="539750"/>
                </a:lnTo>
                <a:lnTo>
                  <a:pt x="400050" y="539750"/>
                </a:lnTo>
                <a:lnTo>
                  <a:pt x="400050" y="12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6" name="Picture 676"/>
          <p:cNvPicPr>
            <a:picLocks noChangeAspect="0" noChangeArrowheads="1"/>
          </p:cNvPicPr>
          <p:nvPr/>
        </p:nvPicPr>
        <p:blipFill>
          <a:blip r:embed="rId6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840" y="6438638"/>
            <a:ext cx="188559" cy="152662"/>
          </a:xfrm>
          <a:prstGeom prst="rect">
            <a:avLst/>
          </a:prstGeom>
          <a:noFill/>
          <a:extLst/>
        </p:spPr>
      </p:pic>
      <p:sp>
        <p:nvSpPr>
          <p:cNvPr id="677" name="Freeform 677"/>
          <p:cNvSpPr/>
          <p:nvPr/>
        </p:nvSpPr>
        <p:spPr>
          <a:xfrm rot="0" flipH="0" flipV="1">
            <a:off x="1178244" y="6483663"/>
            <a:ext cx="68795" cy="92203"/>
          </a:xfrm>
          <a:custGeom>
            <a:pathLst>
              <a:path w="401320" h="539750">
                <a:moveTo>
                  <a:pt x="400050" y="0"/>
                </a:moveTo>
                <a:lnTo>
                  <a:pt x="290830" y="0"/>
                </a:lnTo>
                <a:lnTo>
                  <a:pt x="290830" y="359409"/>
                </a:lnTo>
                <a:cubicBezTo>
                  <a:pt x="290830" y="416559"/>
                  <a:pt x="265430" y="444500"/>
                  <a:pt x="215900" y="444500"/>
                </a:cubicBezTo>
                <a:cubicBezTo>
                  <a:pt x="194310" y="444500"/>
                  <a:pt x="172721" y="436880"/>
                  <a:pt x="153671" y="422909"/>
                </a:cubicBezTo>
                <a:cubicBezTo>
                  <a:pt x="134621" y="408940"/>
                  <a:pt x="119380" y="392429"/>
                  <a:pt x="109221" y="372109"/>
                </a:cubicBezTo>
                <a:lnTo>
                  <a:pt x="109221" y="1270"/>
                </a:lnTo>
                <a:lnTo>
                  <a:pt x="0" y="1270"/>
                </a:lnTo>
                <a:lnTo>
                  <a:pt x="0" y="527050"/>
                </a:lnTo>
                <a:lnTo>
                  <a:pt x="109221" y="527050"/>
                </a:lnTo>
                <a:lnTo>
                  <a:pt x="109221" y="455930"/>
                </a:lnTo>
                <a:cubicBezTo>
                  <a:pt x="124460" y="478790"/>
                  <a:pt x="146050" y="499109"/>
                  <a:pt x="173991" y="514350"/>
                </a:cubicBezTo>
                <a:cubicBezTo>
                  <a:pt x="201930" y="530859"/>
                  <a:pt x="232411" y="539750"/>
                  <a:pt x="262890" y="539750"/>
                </a:cubicBezTo>
                <a:cubicBezTo>
                  <a:pt x="355600" y="539750"/>
                  <a:pt x="401320" y="491490"/>
                  <a:pt x="401320" y="396240"/>
                </a:cubicBezTo>
                <a:lnTo>
                  <a:pt x="40132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 rot="0" flipH="0" flipV="1">
            <a:off x="1260755" y="6461101"/>
            <a:ext cx="49201" cy="116935"/>
          </a:xfrm>
          <a:custGeom>
            <a:pathLst>
              <a:path w="287019" h="684530">
                <a:moveTo>
                  <a:pt x="190500" y="0"/>
                </a:moveTo>
                <a:cubicBezTo>
                  <a:pt x="109220" y="0"/>
                  <a:pt x="68580" y="43180"/>
                  <a:pt x="68580" y="130810"/>
                </a:cubicBezTo>
                <a:lnTo>
                  <a:pt x="6858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0" y="539750"/>
                </a:lnTo>
                <a:lnTo>
                  <a:pt x="68580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40" y="93980"/>
                </a:cubicBezTo>
                <a:cubicBezTo>
                  <a:pt x="237490" y="93980"/>
                  <a:pt x="251460" y="100330"/>
                  <a:pt x="260350" y="111760"/>
                </a:cubicBezTo>
                <a:lnTo>
                  <a:pt x="287019" y="30480"/>
                </a:lnTo>
                <a:cubicBezTo>
                  <a:pt x="264160" y="10160"/>
                  <a:pt x="232409" y="0"/>
                  <a:pt x="19050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 rot="0" flipH="0" flipV="1">
            <a:off x="1314964" y="6483663"/>
            <a:ext cx="65747" cy="94372"/>
          </a:xfrm>
          <a:custGeom>
            <a:pathLst>
              <a:path w="383539" h="552450">
                <a:moveTo>
                  <a:pt x="193039" y="0"/>
                </a:moveTo>
                <a:cubicBezTo>
                  <a:pt x="110489" y="0"/>
                  <a:pt x="45719" y="25400"/>
                  <a:pt x="0" y="74930"/>
                </a:cubicBezTo>
                <a:lnTo>
                  <a:pt x="49529" y="151129"/>
                </a:lnTo>
                <a:cubicBezTo>
                  <a:pt x="66039" y="133350"/>
                  <a:pt x="87629" y="116839"/>
                  <a:pt x="113029" y="104139"/>
                </a:cubicBezTo>
                <a:cubicBezTo>
                  <a:pt x="139700" y="91439"/>
                  <a:pt x="165099" y="85089"/>
                  <a:pt x="191769" y="85089"/>
                </a:cubicBezTo>
                <a:cubicBezTo>
                  <a:pt x="218439" y="85089"/>
                  <a:pt x="240029" y="91439"/>
                  <a:pt x="255269" y="104139"/>
                </a:cubicBezTo>
                <a:cubicBezTo>
                  <a:pt x="271778" y="116839"/>
                  <a:pt x="279399" y="133350"/>
                  <a:pt x="279399" y="154939"/>
                </a:cubicBezTo>
                <a:cubicBezTo>
                  <a:pt x="279399" y="172720"/>
                  <a:pt x="270508" y="187960"/>
                  <a:pt x="252728" y="200660"/>
                </a:cubicBezTo>
                <a:cubicBezTo>
                  <a:pt x="234948" y="213359"/>
                  <a:pt x="213359" y="223520"/>
                  <a:pt x="187959" y="232409"/>
                </a:cubicBezTo>
                <a:cubicBezTo>
                  <a:pt x="162559" y="241300"/>
                  <a:pt x="137159" y="251459"/>
                  <a:pt x="110489" y="261620"/>
                </a:cubicBezTo>
                <a:cubicBezTo>
                  <a:pt x="85089" y="273050"/>
                  <a:pt x="63500" y="290829"/>
                  <a:pt x="44450" y="313690"/>
                </a:cubicBezTo>
                <a:cubicBezTo>
                  <a:pt x="26669" y="337820"/>
                  <a:pt x="17779" y="367029"/>
                  <a:pt x="17779" y="402590"/>
                </a:cubicBezTo>
                <a:cubicBezTo>
                  <a:pt x="17779" y="445769"/>
                  <a:pt x="34289" y="481330"/>
                  <a:pt x="66039" y="509269"/>
                </a:cubicBezTo>
                <a:cubicBezTo>
                  <a:pt x="99059" y="538480"/>
                  <a:pt x="143509" y="552450"/>
                  <a:pt x="199389" y="552450"/>
                </a:cubicBezTo>
                <a:cubicBezTo>
                  <a:pt x="267969" y="552450"/>
                  <a:pt x="326389" y="529590"/>
                  <a:pt x="373378" y="485140"/>
                </a:cubicBezTo>
                <a:lnTo>
                  <a:pt x="327659" y="411480"/>
                </a:lnTo>
                <a:cubicBezTo>
                  <a:pt x="297178" y="448309"/>
                  <a:pt x="255269" y="467359"/>
                  <a:pt x="201928" y="467359"/>
                </a:cubicBezTo>
                <a:cubicBezTo>
                  <a:pt x="177799" y="467359"/>
                  <a:pt x="158749" y="461009"/>
                  <a:pt x="143509" y="449580"/>
                </a:cubicBezTo>
                <a:cubicBezTo>
                  <a:pt x="129539" y="438150"/>
                  <a:pt x="121920" y="422909"/>
                  <a:pt x="121920" y="406400"/>
                </a:cubicBezTo>
                <a:cubicBezTo>
                  <a:pt x="121920" y="392429"/>
                  <a:pt x="128270" y="379729"/>
                  <a:pt x="140970" y="368300"/>
                </a:cubicBezTo>
                <a:cubicBezTo>
                  <a:pt x="153670" y="358140"/>
                  <a:pt x="170180" y="350520"/>
                  <a:pt x="189229" y="344170"/>
                </a:cubicBezTo>
                <a:cubicBezTo>
                  <a:pt x="208279" y="337820"/>
                  <a:pt x="229869" y="330200"/>
                  <a:pt x="252728" y="320040"/>
                </a:cubicBezTo>
                <a:cubicBezTo>
                  <a:pt x="275589" y="311150"/>
                  <a:pt x="295909" y="299720"/>
                  <a:pt x="314959" y="288290"/>
                </a:cubicBezTo>
                <a:cubicBezTo>
                  <a:pt x="334009" y="276859"/>
                  <a:pt x="350518" y="259079"/>
                  <a:pt x="364489" y="237490"/>
                </a:cubicBezTo>
                <a:cubicBezTo>
                  <a:pt x="377189" y="214629"/>
                  <a:pt x="383539" y="187960"/>
                  <a:pt x="383539" y="157479"/>
                </a:cubicBezTo>
                <a:cubicBezTo>
                  <a:pt x="383539" y="111760"/>
                  <a:pt x="365759" y="73660"/>
                  <a:pt x="331468" y="44450"/>
                </a:cubicBezTo>
                <a:cubicBezTo>
                  <a:pt x="294639" y="13970"/>
                  <a:pt x="250189" y="0"/>
                  <a:pt x="19303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Freeform 680"/>
          <p:cNvSpPr/>
          <p:nvPr/>
        </p:nvSpPr>
        <p:spPr>
          <a:xfrm rot="0" flipH="0" flipV="1">
            <a:off x="4943902" y="2927072"/>
            <a:ext cx="66457" cy="51436"/>
          </a:xfrm>
          <a:custGeom>
            <a:pathLst>
              <a:path w="57150" h="45719">
                <a:moveTo>
                  <a:pt x="57150" y="45719"/>
                </a:moveTo>
                <a:lnTo>
                  <a:pt x="22860" y="0"/>
                </a:lnTo>
                <a:lnTo>
                  <a:pt x="0" y="22860"/>
                </a:lnTo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Freeform 681"/>
          <p:cNvSpPr/>
          <p:nvPr/>
        </p:nvSpPr>
        <p:spPr>
          <a:xfrm rot="0" flipH="0" flipV="1">
            <a:off x="4943903" y="3051377"/>
            <a:ext cx="66457" cy="51436"/>
          </a:xfrm>
          <a:custGeom>
            <a:pathLst>
              <a:path w="57150" h="45719">
                <a:moveTo>
                  <a:pt x="57150" y="45719"/>
                </a:moveTo>
                <a:lnTo>
                  <a:pt x="22860" y="0"/>
                </a:lnTo>
                <a:lnTo>
                  <a:pt x="0" y="22860"/>
                </a:lnTo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Freeform 682"/>
          <p:cNvSpPr/>
          <p:nvPr/>
        </p:nvSpPr>
        <p:spPr>
          <a:xfrm rot="0" flipH="0" flipV="1">
            <a:off x="5032514" y="2974222"/>
            <a:ext cx="44305" cy="0"/>
          </a:xfrm>
          <a:custGeom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Freeform 683"/>
          <p:cNvSpPr/>
          <p:nvPr/>
        </p:nvSpPr>
        <p:spPr>
          <a:xfrm rot="0" flipH="0" flipV="1">
            <a:off x="5032516" y="3102815"/>
            <a:ext cx="44305" cy="0"/>
          </a:xfrm>
          <a:custGeom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Freeform 684"/>
          <p:cNvSpPr/>
          <p:nvPr/>
        </p:nvSpPr>
        <p:spPr>
          <a:xfrm rot="0" flipH="0" flipV="1">
            <a:off x="4899601" y="2867061"/>
            <a:ext cx="199372" cy="321482"/>
          </a:xfrm>
          <a:custGeom>
            <a:pathLst>
              <a:path w="171450" h="285750">
                <a:moveTo>
                  <a:pt x="152400" y="285750"/>
                </a:moveTo>
                <a:lnTo>
                  <a:pt x="19050" y="285750"/>
                </a:lnTo>
                <a:cubicBezTo>
                  <a:pt x="8535" y="285750"/>
                  <a:pt x="0" y="277216"/>
                  <a:pt x="0" y="266700"/>
                </a:cubicBezTo>
                <a:lnTo>
                  <a:pt x="0" y="19050"/>
                </a:lnTo>
                <a:cubicBezTo>
                  <a:pt x="0" y="8535"/>
                  <a:pt x="8535" y="0"/>
                  <a:pt x="19050" y="0"/>
                </a:cubicBezTo>
                <a:lnTo>
                  <a:pt x="171450" y="0"/>
                </a:lnTo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Freeform 685"/>
          <p:cNvSpPr/>
          <p:nvPr/>
        </p:nvSpPr>
        <p:spPr>
          <a:xfrm rot="0" flipH="0" flipV="1">
            <a:off x="5121128" y="2963520"/>
            <a:ext cx="66457" cy="182158"/>
          </a:xfrm>
          <a:custGeom>
            <a:pathLst>
              <a:path w="57150" h="161912">
                <a:moveTo>
                  <a:pt x="0" y="19050"/>
                </a:moveTo>
                <a:cubicBezTo>
                  <a:pt x="0" y="8535"/>
                  <a:pt x="8534" y="0"/>
                  <a:pt x="19050" y="0"/>
                </a:cubicBezTo>
                <a:lnTo>
                  <a:pt x="38100" y="0"/>
                </a:lnTo>
                <a:cubicBezTo>
                  <a:pt x="48615" y="0"/>
                  <a:pt x="57150" y="8535"/>
                  <a:pt x="57150" y="19050"/>
                </a:cubicBezTo>
                <a:lnTo>
                  <a:pt x="57150" y="161912"/>
                </a:lnTo>
                <a:lnTo>
                  <a:pt x="0" y="161912"/>
                </a:lnTo>
                <a:lnTo>
                  <a:pt x="0" y="19050"/>
                </a:lnTo>
                <a:close/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Freeform 686"/>
          <p:cNvSpPr/>
          <p:nvPr/>
        </p:nvSpPr>
        <p:spPr>
          <a:xfrm rot="0" flipH="0" flipV="1">
            <a:off x="5187587" y="2888492"/>
            <a:ext cx="44305" cy="117890"/>
          </a:xfrm>
          <a:custGeom>
            <a:pathLst>
              <a:path w="38100" h="104787">
                <a:moveTo>
                  <a:pt x="0" y="104787"/>
                </a:moveTo>
                <a:lnTo>
                  <a:pt x="19050" y="104787"/>
                </a:lnTo>
                <a:cubicBezTo>
                  <a:pt x="29565" y="104787"/>
                  <a:pt x="38100" y="96253"/>
                  <a:pt x="38100" y="85737"/>
                </a:cubicBezTo>
                <a:lnTo>
                  <a:pt x="38100" y="0"/>
                </a:lnTo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Freeform 687"/>
          <p:cNvSpPr/>
          <p:nvPr/>
        </p:nvSpPr>
        <p:spPr>
          <a:xfrm rot="0" flipH="0" flipV="1">
            <a:off x="5121130" y="2867059"/>
            <a:ext cx="66457" cy="96458"/>
          </a:xfrm>
          <a:custGeom>
            <a:pathLst>
              <a:path w="57150" h="85737">
                <a:moveTo>
                  <a:pt x="57150" y="0"/>
                </a:moveTo>
                <a:lnTo>
                  <a:pt x="57150" y="66687"/>
                </a:lnTo>
                <a:cubicBezTo>
                  <a:pt x="57150" y="77203"/>
                  <a:pt x="48616" y="85737"/>
                  <a:pt x="38100" y="85737"/>
                </a:cubicBezTo>
                <a:lnTo>
                  <a:pt x="19050" y="85737"/>
                </a:lnTo>
                <a:cubicBezTo>
                  <a:pt x="8535" y="85737"/>
                  <a:pt x="0" y="77203"/>
                  <a:pt x="0" y="66687"/>
                </a:cubicBezTo>
                <a:lnTo>
                  <a:pt x="0" y="0"/>
                </a:lnTo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Freeform 688"/>
          <p:cNvSpPr/>
          <p:nvPr/>
        </p:nvSpPr>
        <p:spPr>
          <a:xfrm rot="0" flipH="0" flipV="1">
            <a:off x="5154360" y="3145677"/>
            <a:ext cx="0" cy="42864"/>
          </a:xfrm>
          <a:custGeom>
            <a:pathLst>
              <a:path w="0" h="38100">
                <a:moveTo>
                  <a:pt x="0" y="38100"/>
                </a:moveTo>
                <a:lnTo>
                  <a:pt x="0" y="0"/>
                </a:lnTo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Rectangle 689"/>
          <p:cNvSpPr/>
          <p:nvPr/>
        </p:nvSpPr>
        <p:spPr>
          <a:xfrm rot="0" flipH="0" flipV="0">
            <a:off x="331762" y="118758"/>
            <a:ext cx="4501623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Мало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опыта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работы: </a:t>
            </a:r>
          </a:p>
        </p:txBody>
      </p:sp>
      <p:sp>
        <p:nvSpPr>
          <p:cNvPr id="690" name="Rectangle 690"/>
          <p:cNvSpPr/>
          <p:nvPr/>
        </p:nvSpPr>
        <p:spPr>
          <a:xfrm rot="0" flipH="0" flipV="0">
            <a:off x="331762" y="557812"/>
            <a:ext cx="9828537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как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преподнести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в резюме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в выгодном свете?</a:t>
            </a:r>
          </a:p>
        </p:txBody>
      </p:sp>
      <p:sp>
        <p:nvSpPr>
          <p:cNvPr id="691" name="Rectangle 691"/>
          <p:cNvSpPr/>
          <p:nvPr/>
        </p:nvSpPr>
        <p:spPr>
          <a:xfrm rot="0" flipH="0" flipV="0">
            <a:off x="11722672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21</a:t>
            </a:r>
          </a:p>
        </p:txBody>
      </p:sp>
      <p:sp>
        <p:nvSpPr>
          <p:cNvPr id="692" name="Rectangle 692"/>
          <p:cNvSpPr/>
          <p:nvPr/>
        </p:nvSpPr>
        <p:spPr>
          <a:xfrm rot="0" flipH="0" flipV="0">
            <a:off x="3374768" y="3406706"/>
            <a:ext cx="3489342" cy="130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59778"/>
            <a:r>
              <a:rPr lang="en-US" sz="1596" baseline="0" b="0" i="0" dirty="0" spc="-77">
                <a:solidFill>
                  <a:srgbClr val="1919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к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зываем все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 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р</a:t>
            </a:r>
            <a:r>
              <a:rPr lang="en-US" sz="1596" baseline="0" b="0" i="0" dirty="0" spc="-47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левантные </a:t>
            </a:r>
          </a:p>
          <a:p>
            <a:pPr marL="265323">
              <a:lnSpc>
                <a:spcPts val="1919"/>
              </a:lnSpc>
            </a:pPr>
            <a:r>
              <a:rPr lang="en-US" sz="1596" baseline="0" b="0" i="0" dirty="0" spc="-18">
                <a:solidFill>
                  <a:srgbClr val="1919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ч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бные проекты, с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ажировки, </a:t>
            </a:r>
          </a:p>
          <a:p>
            <a:pPr marL="69503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проектн</a:t>
            </a:r>
            <a:r>
              <a:rPr lang="en-US" sz="1596" baseline="0" b="0" i="0" dirty="0" spc="-17">
                <a:solidFill>
                  <a:srgbClr val="1919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ю заня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ость,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произв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дственные практики, зад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чи </a:t>
            </a:r>
          </a:p>
          <a:p>
            <a:pPr marL="473893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в рамках помощи д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р</a:t>
            </a:r>
            <a:r>
              <a:rPr lang="en-US" sz="1596" baseline="0" b="0" i="0" dirty="0" spc="-18">
                <a:solidFill>
                  <a:srgbClr val="1919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зьям </a:t>
            </a:r>
          </a:p>
        </p:txBody>
      </p:sp>
      <p:sp>
        <p:nvSpPr>
          <p:cNvPr id="693" name="Rectangle 693"/>
          <p:cNvSpPr/>
          <p:nvPr/>
        </p:nvSpPr>
        <p:spPr>
          <a:xfrm rot="0" flipH="0" flipV="0">
            <a:off x="4289112" y="4625898"/>
            <a:ext cx="1605300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и р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дственникам</a:t>
            </a:r>
          </a:p>
        </p:txBody>
      </p:sp>
      <p:sp>
        <p:nvSpPr>
          <p:cNvPr id="694" name="Rectangle 694"/>
          <p:cNvSpPr/>
          <p:nvPr/>
        </p:nvSpPr>
        <p:spPr>
          <a:xfrm rot="0" flipH="0" flipV="0">
            <a:off x="1670643" y="6405807"/>
            <a:ext cx="5033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2024</a:t>
            </a:r>
            <a:r>
              <a:rPr lang="en-US" sz="996" baseline="0" b="0" i="0" dirty="0" spc="-12">
                <a:solidFill>
                  <a:srgbClr val="D6001C"/>
                </a:solidFill>
                <a:latin typeface="Arial" pitchFamily="0" charset="1"/>
              </a:rPr>
              <a:t> </a:t>
            </a:r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год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695" name="Freeform 695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Freeform 696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Freeform 697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Freeform 700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Freeform 701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 rot="0" flipH="0" flipV="0">
            <a:off x="6210300" y="1214634"/>
            <a:ext cx="5779008" cy="4675631"/>
          </a:xfrm>
          <a:custGeom>
            <a:pathLst>
              <a:path w="5779008" h="4675631">
                <a:moveTo>
                  <a:pt x="0" y="334911"/>
                </a:moveTo>
                <a:cubicBezTo>
                  <a:pt x="0" y="149949"/>
                  <a:pt x="149948" y="0"/>
                  <a:pt x="334911" y="0"/>
                </a:cubicBezTo>
                <a:lnTo>
                  <a:pt x="5444096" y="0"/>
                </a:lnTo>
                <a:cubicBezTo>
                  <a:pt x="5629059" y="0"/>
                  <a:pt x="5779008" y="149949"/>
                  <a:pt x="5779008" y="334911"/>
                </a:cubicBezTo>
                <a:lnTo>
                  <a:pt x="5779008" y="4340706"/>
                </a:lnTo>
                <a:cubicBezTo>
                  <a:pt x="5779008" y="4525682"/>
                  <a:pt x="5629059" y="4675631"/>
                  <a:pt x="5444096" y="4675631"/>
                </a:cubicBezTo>
                <a:lnTo>
                  <a:pt x="334911" y="4675631"/>
                </a:lnTo>
                <a:cubicBezTo>
                  <a:pt x="149948" y="4675631"/>
                  <a:pt x="0" y="4525682"/>
                  <a:pt x="0" y="4340706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 rot="0" flipH="0" flipV="1">
            <a:off x="6588188" y="1469440"/>
            <a:ext cx="332288" cy="320165"/>
          </a:xfrm>
          <a:custGeom>
            <a:pathLst>
              <a:path w="285750" h="285750">
                <a:moveTo>
                  <a:pt x="142875" y="0"/>
                </a:moveTo>
                <a:cubicBezTo>
                  <a:pt x="221780" y="0"/>
                  <a:pt x="285750" y="63969"/>
                  <a:pt x="285750" y="142875"/>
                </a:cubicBezTo>
                <a:cubicBezTo>
                  <a:pt x="285750" y="221780"/>
                  <a:pt x="221780" y="285750"/>
                  <a:pt x="142875" y="285750"/>
                </a:cubicBezTo>
                <a:cubicBezTo>
                  <a:pt x="63970" y="285750"/>
                  <a:pt x="0" y="221780"/>
                  <a:pt x="0" y="142875"/>
                </a:cubicBezTo>
                <a:cubicBezTo>
                  <a:pt x="0" y="63969"/>
                  <a:pt x="63970" y="0"/>
                  <a:pt x="142875" y="0"/>
                </a:cubicBezTo>
                <a:close/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Freeform 704"/>
          <p:cNvSpPr/>
          <p:nvPr/>
        </p:nvSpPr>
        <p:spPr>
          <a:xfrm rot="0" flipH="0" flipV="1">
            <a:off x="6687874" y="1565489"/>
            <a:ext cx="132915" cy="128066"/>
          </a:xfrm>
          <a:custGeom>
            <a:pathLst>
              <a:path w="114300" h="114300">
                <a:moveTo>
                  <a:pt x="0" y="0"/>
                </a:moveTo>
                <a:lnTo>
                  <a:pt x="114300" y="11430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Freeform 705"/>
          <p:cNvSpPr/>
          <p:nvPr/>
        </p:nvSpPr>
        <p:spPr>
          <a:xfrm rot="0" flipH="0" flipV="1">
            <a:off x="6687874" y="1565489"/>
            <a:ext cx="132915" cy="128066"/>
          </a:xfrm>
          <a:custGeom>
            <a:pathLst>
              <a:path w="114300" h="114300">
                <a:moveTo>
                  <a:pt x="114300" y="0"/>
                </a:moveTo>
                <a:lnTo>
                  <a:pt x="0" y="11430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Freeform 706"/>
          <p:cNvSpPr/>
          <p:nvPr/>
        </p:nvSpPr>
        <p:spPr>
          <a:xfrm rot="0" flipH="0" flipV="0">
            <a:off x="236220" y="1214634"/>
            <a:ext cx="5779008" cy="4675631"/>
          </a:xfrm>
          <a:custGeom>
            <a:pathLst>
              <a:path w="5779008" h="4675631">
                <a:moveTo>
                  <a:pt x="0" y="334911"/>
                </a:moveTo>
                <a:cubicBezTo>
                  <a:pt x="0" y="149949"/>
                  <a:pt x="149948" y="0"/>
                  <a:pt x="334911" y="0"/>
                </a:cubicBezTo>
                <a:lnTo>
                  <a:pt x="5444096" y="0"/>
                </a:lnTo>
                <a:cubicBezTo>
                  <a:pt x="5629059" y="0"/>
                  <a:pt x="5779008" y="149949"/>
                  <a:pt x="5779008" y="334911"/>
                </a:cubicBezTo>
                <a:lnTo>
                  <a:pt x="5779008" y="4340706"/>
                </a:lnTo>
                <a:cubicBezTo>
                  <a:pt x="5779008" y="4525682"/>
                  <a:pt x="5629059" y="4675631"/>
                  <a:pt x="5444096" y="4675631"/>
                </a:cubicBezTo>
                <a:lnTo>
                  <a:pt x="334911" y="4675631"/>
                </a:lnTo>
                <a:cubicBezTo>
                  <a:pt x="149948" y="4675631"/>
                  <a:pt x="0" y="4525682"/>
                  <a:pt x="0" y="4340706"/>
                </a:cubicBezTo>
                <a:close/>
              </a:path>
            </a:pathLst>
          </a:custGeom>
          <a:solidFill>
            <a:srgbClr val="FFC8B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Freeform 707"/>
          <p:cNvSpPr/>
          <p:nvPr/>
        </p:nvSpPr>
        <p:spPr>
          <a:xfrm rot="0" flipH="0" flipV="1">
            <a:off x="702718" y="1467918"/>
            <a:ext cx="243677" cy="192353"/>
          </a:xfrm>
          <a:custGeom>
            <a:pathLst>
              <a:path w="209550" h="171677">
                <a:moveTo>
                  <a:pt x="0" y="66890"/>
                </a:moveTo>
                <a:lnTo>
                  <a:pt x="41833" y="8331"/>
                </a:lnTo>
                <a:cubicBezTo>
                  <a:pt x="45326" y="3441"/>
                  <a:pt x="50876" y="457"/>
                  <a:pt x="56883" y="228"/>
                </a:cubicBezTo>
                <a:cubicBezTo>
                  <a:pt x="62877" y="0"/>
                  <a:pt x="68643" y="2578"/>
                  <a:pt x="72491" y="7188"/>
                </a:cubicBezTo>
                <a:lnTo>
                  <a:pt x="209550" y="171677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Freeform 708"/>
          <p:cNvSpPr/>
          <p:nvPr/>
        </p:nvSpPr>
        <p:spPr>
          <a:xfrm rot="0" flipH="0" flipV="1">
            <a:off x="601510" y="1472742"/>
            <a:ext cx="340660" cy="331263"/>
          </a:xfrm>
          <a:custGeom>
            <a:pathLst>
              <a:path w="292950" h="295655">
                <a:moveTo>
                  <a:pt x="214452" y="260908"/>
                </a:moveTo>
                <a:cubicBezTo>
                  <a:pt x="158306" y="295655"/>
                  <a:pt x="85179" y="284022"/>
                  <a:pt x="42583" y="233565"/>
                </a:cubicBezTo>
                <a:cubicBezTo>
                  <a:pt x="0" y="183096"/>
                  <a:pt x="813" y="109055"/>
                  <a:pt x="44488" y="59537"/>
                </a:cubicBezTo>
                <a:cubicBezTo>
                  <a:pt x="88176" y="10033"/>
                  <a:pt x="161544" y="0"/>
                  <a:pt x="216915" y="35966"/>
                </a:cubicBezTo>
                <a:cubicBezTo>
                  <a:pt x="272287" y="71932"/>
                  <a:pt x="292950" y="143053"/>
                  <a:pt x="265467" y="203085"/>
                </a:cubicBez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Freeform 709"/>
          <p:cNvSpPr/>
          <p:nvPr/>
        </p:nvSpPr>
        <p:spPr>
          <a:xfrm rot="0" flipH="0" flipV="0">
            <a:off x="57911" y="6153913"/>
            <a:ext cx="559309" cy="589787"/>
          </a:xfrm>
          <a:custGeom>
            <a:pathLst>
              <a:path w="559309" h="589787">
                <a:moveTo>
                  <a:pt x="0" y="0"/>
                </a:moveTo>
                <a:lnTo>
                  <a:pt x="559309" y="0"/>
                </a:lnTo>
                <a:lnTo>
                  <a:pt x="559309" y="589787"/>
                </a:lnTo>
                <a:lnTo>
                  <a:pt x="0" y="5897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Freeform 710"/>
          <p:cNvSpPr/>
          <p:nvPr/>
        </p:nvSpPr>
        <p:spPr>
          <a:xfrm rot="0" flipH="0" flipV="1">
            <a:off x="409086" y="6381697"/>
            <a:ext cx="278664" cy="277693"/>
          </a:xfrm>
          <a:custGeom>
            <a:pathLst>
              <a:path w="1625600" h="1625600">
                <a:moveTo>
                  <a:pt x="812800" y="0"/>
                </a:moveTo>
                <a:cubicBezTo>
                  <a:pt x="1261109" y="0"/>
                  <a:pt x="1625600" y="364490"/>
                  <a:pt x="1625600" y="812800"/>
                </a:cubicBezTo>
                <a:cubicBezTo>
                  <a:pt x="1625600" y="1261110"/>
                  <a:pt x="1261109" y="1625600"/>
                  <a:pt x="812800" y="1625600"/>
                </a:cubicBezTo>
                <a:cubicBezTo>
                  <a:pt x="364491" y="1625600"/>
                  <a:pt x="0" y="1261110"/>
                  <a:pt x="0" y="812800"/>
                </a:cubicBezTo>
                <a:cubicBezTo>
                  <a:pt x="0" y="364490"/>
                  <a:pt x="364491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 rot="0" flipH="0" flipV="1">
            <a:off x="464818" y="6453941"/>
            <a:ext cx="77938" cy="122141"/>
          </a:xfrm>
          <a:custGeom>
            <a:pathLst>
              <a:path w="45465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1629" y="508000"/>
                  <a:pt x="367029" y="497839"/>
                </a:cubicBezTo>
                <a:cubicBezTo>
                  <a:pt x="391158" y="486409"/>
                  <a:pt x="410208" y="472439"/>
                  <a:pt x="422908" y="454659"/>
                </a:cubicBezTo>
                <a:cubicBezTo>
                  <a:pt x="435608" y="436880"/>
                  <a:pt x="443229" y="417830"/>
                  <a:pt x="448308" y="396239"/>
                </a:cubicBezTo>
                <a:cubicBezTo>
                  <a:pt x="453388" y="374650"/>
                  <a:pt x="454658" y="341630"/>
                  <a:pt x="454658" y="295909"/>
                </a:cubicBezTo>
                <a:lnTo>
                  <a:pt x="45465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1129" y="369569"/>
                  <a:pt x="143508" y="347980"/>
                </a:cubicBezTo>
                <a:cubicBezTo>
                  <a:pt x="135889" y="326389"/>
                  <a:pt x="13080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Freeform 712"/>
          <p:cNvSpPr/>
          <p:nvPr/>
        </p:nvSpPr>
        <p:spPr>
          <a:xfrm rot="0" flipH="0" flipV="1">
            <a:off x="554078" y="6453941"/>
            <a:ext cx="77720" cy="122141"/>
          </a:xfrm>
          <a:custGeom>
            <a:pathLst>
              <a:path w="45338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2899" y="508000"/>
                  <a:pt x="367029" y="497839"/>
                </a:cubicBezTo>
                <a:cubicBezTo>
                  <a:pt x="391158" y="486409"/>
                  <a:pt x="410208" y="472439"/>
                  <a:pt x="421638" y="454659"/>
                </a:cubicBezTo>
                <a:cubicBezTo>
                  <a:pt x="434338" y="436880"/>
                  <a:pt x="443229" y="416559"/>
                  <a:pt x="447038" y="396239"/>
                </a:cubicBezTo>
                <a:cubicBezTo>
                  <a:pt x="452119" y="374650"/>
                  <a:pt x="453388" y="341630"/>
                  <a:pt x="453388" y="295909"/>
                </a:cubicBezTo>
                <a:lnTo>
                  <a:pt x="45338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2399" y="369569"/>
                  <a:pt x="143508" y="347980"/>
                </a:cubicBezTo>
                <a:cubicBezTo>
                  <a:pt x="135889" y="326389"/>
                  <a:pt x="13207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Freeform 713"/>
          <p:cNvSpPr/>
          <p:nvPr/>
        </p:nvSpPr>
        <p:spPr>
          <a:xfrm rot="0" flipH="0" flipV="1">
            <a:off x="757416" y="6449385"/>
            <a:ext cx="80986" cy="128650"/>
          </a:xfrm>
          <a:custGeom>
            <a:pathLst>
              <a:path w="472440" h="753109">
                <a:moveTo>
                  <a:pt x="234950" y="0"/>
                </a:moveTo>
                <a:cubicBezTo>
                  <a:pt x="137161" y="0"/>
                  <a:pt x="58421" y="30480"/>
                  <a:pt x="0" y="92710"/>
                </a:cubicBezTo>
                <a:lnTo>
                  <a:pt x="60961" y="186689"/>
                </a:lnTo>
                <a:cubicBezTo>
                  <a:pt x="106680" y="134620"/>
                  <a:pt x="165100" y="107950"/>
                  <a:pt x="234950" y="107950"/>
                </a:cubicBezTo>
                <a:cubicBezTo>
                  <a:pt x="270509" y="107950"/>
                  <a:pt x="298450" y="116839"/>
                  <a:pt x="317500" y="135889"/>
                </a:cubicBezTo>
                <a:cubicBezTo>
                  <a:pt x="337820" y="154939"/>
                  <a:pt x="347979" y="177800"/>
                  <a:pt x="347979" y="204470"/>
                </a:cubicBezTo>
                <a:cubicBezTo>
                  <a:pt x="347979" y="231140"/>
                  <a:pt x="336550" y="254000"/>
                  <a:pt x="313689" y="273050"/>
                </a:cubicBezTo>
                <a:cubicBezTo>
                  <a:pt x="290830" y="292100"/>
                  <a:pt x="264159" y="308609"/>
                  <a:pt x="231140" y="321309"/>
                </a:cubicBezTo>
                <a:cubicBezTo>
                  <a:pt x="199391" y="335279"/>
                  <a:pt x="167640" y="350520"/>
                  <a:pt x="135890" y="365759"/>
                </a:cubicBezTo>
                <a:cubicBezTo>
                  <a:pt x="104140" y="381000"/>
                  <a:pt x="76200" y="405129"/>
                  <a:pt x="54611" y="436880"/>
                </a:cubicBezTo>
                <a:cubicBezTo>
                  <a:pt x="31750" y="468630"/>
                  <a:pt x="20321" y="505459"/>
                  <a:pt x="20321" y="549909"/>
                </a:cubicBezTo>
                <a:cubicBezTo>
                  <a:pt x="20321" y="608330"/>
                  <a:pt x="40640" y="656590"/>
                  <a:pt x="82550" y="694690"/>
                </a:cubicBezTo>
                <a:cubicBezTo>
                  <a:pt x="124461" y="732790"/>
                  <a:pt x="179070" y="753109"/>
                  <a:pt x="246379" y="753109"/>
                </a:cubicBezTo>
                <a:cubicBezTo>
                  <a:pt x="331469" y="753109"/>
                  <a:pt x="401320" y="726440"/>
                  <a:pt x="455929" y="674369"/>
                </a:cubicBezTo>
                <a:lnTo>
                  <a:pt x="397510" y="582930"/>
                </a:lnTo>
                <a:cubicBezTo>
                  <a:pt x="355600" y="624840"/>
                  <a:pt x="304800" y="645159"/>
                  <a:pt x="243839" y="645159"/>
                </a:cubicBezTo>
                <a:cubicBezTo>
                  <a:pt x="213360" y="645159"/>
                  <a:pt x="190500" y="637540"/>
                  <a:pt x="171450" y="621030"/>
                </a:cubicBezTo>
                <a:cubicBezTo>
                  <a:pt x="153670" y="604519"/>
                  <a:pt x="144781" y="582930"/>
                  <a:pt x="144781" y="556259"/>
                </a:cubicBezTo>
                <a:cubicBezTo>
                  <a:pt x="144781" y="533400"/>
                  <a:pt x="156211" y="513080"/>
                  <a:pt x="179070" y="495300"/>
                </a:cubicBezTo>
                <a:cubicBezTo>
                  <a:pt x="201931" y="477519"/>
                  <a:pt x="228600" y="462280"/>
                  <a:pt x="260350" y="448309"/>
                </a:cubicBezTo>
                <a:cubicBezTo>
                  <a:pt x="292100" y="435609"/>
                  <a:pt x="323850" y="420369"/>
                  <a:pt x="356870" y="403859"/>
                </a:cubicBezTo>
                <a:cubicBezTo>
                  <a:pt x="388620" y="387350"/>
                  <a:pt x="416560" y="361950"/>
                  <a:pt x="438150" y="330200"/>
                </a:cubicBezTo>
                <a:cubicBezTo>
                  <a:pt x="461009" y="298450"/>
                  <a:pt x="472440" y="259079"/>
                  <a:pt x="472440" y="214629"/>
                </a:cubicBezTo>
                <a:cubicBezTo>
                  <a:pt x="472440" y="152400"/>
                  <a:pt x="452120" y="100330"/>
                  <a:pt x="410210" y="60960"/>
                </a:cubicBezTo>
                <a:cubicBezTo>
                  <a:pt x="368300" y="19050"/>
                  <a:pt x="309880" y="0"/>
                  <a:pt x="2349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Freeform 714"/>
          <p:cNvSpPr/>
          <p:nvPr/>
        </p:nvSpPr>
        <p:spPr>
          <a:xfrm rot="0" flipH="0" flipV="1">
            <a:off x="844499" y="6461100"/>
            <a:ext cx="49201" cy="116935"/>
          </a:xfrm>
          <a:custGeom>
            <a:pathLst>
              <a:path w="287020" h="684530">
                <a:moveTo>
                  <a:pt x="191770" y="0"/>
                </a:moveTo>
                <a:cubicBezTo>
                  <a:pt x="110490" y="0"/>
                  <a:pt x="69850" y="43180"/>
                  <a:pt x="69850" y="130810"/>
                </a:cubicBezTo>
                <a:lnTo>
                  <a:pt x="6985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1" y="539750"/>
                </a:lnTo>
                <a:lnTo>
                  <a:pt x="68581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39" y="93980"/>
                </a:cubicBezTo>
                <a:cubicBezTo>
                  <a:pt x="237489" y="93980"/>
                  <a:pt x="251459" y="100330"/>
                  <a:pt x="260350" y="111760"/>
                </a:cubicBezTo>
                <a:lnTo>
                  <a:pt x="287020" y="30480"/>
                </a:lnTo>
                <a:cubicBezTo>
                  <a:pt x="265430" y="10160"/>
                  <a:pt x="233679" y="0"/>
                  <a:pt x="19177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Freeform 715"/>
          <p:cNvSpPr/>
          <p:nvPr/>
        </p:nvSpPr>
        <p:spPr>
          <a:xfrm rot="0" flipH="0" flipV="1">
            <a:off x="905893" y="6485832"/>
            <a:ext cx="68795" cy="92203"/>
          </a:xfrm>
          <a:custGeom>
            <a:pathLst>
              <a:path w="401320" h="539750">
                <a:moveTo>
                  <a:pt x="401320" y="12700"/>
                </a:moveTo>
                <a:lnTo>
                  <a:pt x="292100" y="12700"/>
                </a:lnTo>
                <a:lnTo>
                  <a:pt x="292100" y="82550"/>
                </a:lnTo>
                <a:cubicBezTo>
                  <a:pt x="275591" y="59690"/>
                  <a:pt x="254000" y="39369"/>
                  <a:pt x="226060" y="24129"/>
                </a:cubicBezTo>
                <a:cubicBezTo>
                  <a:pt x="199391" y="7620"/>
                  <a:pt x="170180" y="0"/>
                  <a:pt x="137161" y="0"/>
                </a:cubicBezTo>
                <a:cubicBezTo>
                  <a:pt x="45720" y="0"/>
                  <a:pt x="0" y="46990"/>
                  <a:pt x="0" y="142239"/>
                </a:cubicBezTo>
                <a:lnTo>
                  <a:pt x="0" y="539750"/>
                </a:lnTo>
                <a:lnTo>
                  <a:pt x="109220" y="539750"/>
                </a:lnTo>
                <a:lnTo>
                  <a:pt x="109220" y="179070"/>
                </a:lnTo>
                <a:cubicBezTo>
                  <a:pt x="109220" y="123189"/>
                  <a:pt x="134620" y="95250"/>
                  <a:pt x="184150" y="95250"/>
                </a:cubicBezTo>
                <a:cubicBezTo>
                  <a:pt x="205741" y="95250"/>
                  <a:pt x="226060" y="101600"/>
                  <a:pt x="245110" y="115570"/>
                </a:cubicBezTo>
                <a:cubicBezTo>
                  <a:pt x="264160" y="129539"/>
                  <a:pt x="280670" y="146050"/>
                  <a:pt x="290831" y="166370"/>
                </a:cubicBezTo>
                <a:lnTo>
                  <a:pt x="290831" y="539750"/>
                </a:lnTo>
                <a:lnTo>
                  <a:pt x="400050" y="539750"/>
                </a:lnTo>
                <a:lnTo>
                  <a:pt x="400050" y="12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6" name="Picture 716"/>
          <p:cNvPicPr>
            <a:picLocks noChangeAspect="0" noChangeArrowheads="1"/>
          </p:cNvPicPr>
          <p:nvPr/>
        </p:nvPicPr>
        <p:blipFill>
          <a:blip r:embed="rId7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840" y="6438638"/>
            <a:ext cx="188559" cy="152662"/>
          </a:xfrm>
          <a:prstGeom prst="rect">
            <a:avLst/>
          </a:prstGeom>
          <a:noFill/>
          <a:extLst/>
        </p:spPr>
      </p:pic>
      <p:sp>
        <p:nvSpPr>
          <p:cNvPr id="717" name="Freeform 717"/>
          <p:cNvSpPr/>
          <p:nvPr/>
        </p:nvSpPr>
        <p:spPr>
          <a:xfrm rot="0" flipH="0" flipV="1">
            <a:off x="1178244" y="6483663"/>
            <a:ext cx="68795" cy="92203"/>
          </a:xfrm>
          <a:custGeom>
            <a:pathLst>
              <a:path w="401320" h="539750">
                <a:moveTo>
                  <a:pt x="400050" y="0"/>
                </a:moveTo>
                <a:lnTo>
                  <a:pt x="290830" y="0"/>
                </a:lnTo>
                <a:lnTo>
                  <a:pt x="290830" y="359409"/>
                </a:lnTo>
                <a:cubicBezTo>
                  <a:pt x="290830" y="416559"/>
                  <a:pt x="265430" y="444500"/>
                  <a:pt x="215900" y="444500"/>
                </a:cubicBezTo>
                <a:cubicBezTo>
                  <a:pt x="194310" y="444500"/>
                  <a:pt x="172721" y="436880"/>
                  <a:pt x="153671" y="422909"/>
                </a:cubicBezTo>
                <a:cubicBezTo>
                  <a:pt x="134621" y="408940"/>
                  <a:pt x="119380" y="392429"/>
                  <a:pt x="109221" y="372109"/>
                </a:cubicBezTo>
                <a:lnTo>
                  <a:pt x="109221" y="1270"/>
                </a:lnTo>
                <a:lnTo>
                  <a:pt x="0" y="1270"/>
                </a:lnTo>
                <a:lnTo>
                  <a:pt x="0" y="527050"/>
                </a:lnTo>
                <a:lnTo>
                  <a:pt x="109221" y="527050"/>
                </a:lnTo>
                <a:lnTo>
                  <a:pt x="109221" y="455930"/>
                </a:lnTo>
                <a:cubicBezTo>
                  <a:pt x="124460" y="478790"/>
                  <a:pt x="146050" y="499109"/>
                  <a:pt x="173991" y="514350"/>
                </a:cubicBezTo>
                <a:cubicBezTo>
                  <a:pt x="201930" y="530859"/>
                  <a:pt x="232411" y="539750"/>
                  <a:pt x="262890" y="539750"/>
                </a:cubicBezTo>
                <a:cubicBezTo>
                  <a:pt x="355600" y="539750"/>
                  <a:pt x="401320" y="491490"/>
                  <a:pt x="401320" y="396240"/>
                </a:cubicBezTo>
                <a:lnTo>
                  <a:pt x="40132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Freeform 718"/>
          <p:cNvSpPr/>
          <p:nvPr/>
        </p:nvSpPr>
        <p:spPr>
          <a:xfrm rot="0" flipH="0" flipV="1">
            <a:off x="1260755" y="6461101"/>
            <a:ext cx="49201" cy="116935"/>
          </a:xfrm>
          <a:custGeom>
            <a:pathLst>
              <a:path w="287019" h="684530">
                <a:moveTo>
                  <a:pt x="190500" y="0"/>
                </a:moveTo>
                <a:cubicBezTo>
                  <a:pt x="109220" y="0"/>
                  <a:pt x="68580" y="43180"/>
                  <a:pt x="68580" y="130810"/>
                </a:cubicBezTo>
                <a:lnTo>
                  <a:pt x="6858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0" y="539750"/>
                </a:lnTo>
                <a:lnTo>
                  <a:pt x="68580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40" y="93980"/>
                </a:cubicBezTo>
                <a:cubicBezTo>
                  <a:pt x="237490" y="93980"/>
                  <a:pt x="251460" y="100330"/>
                  <a:pt x="260350" y="111760"/>
                </a:cubicBezTo>
                <a:lnTo>
                  <a:pt x="287019" y="30480"/>
                </a:lnTo>
                <a:cubicBezTo>
                  <a:pt x="264160" y="10160"/>
                  <a:pt x="232409" y="0"/>
                  <a:pt x="19050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Freeform 719"/>
          <p:cNvSpPr/>
          <p:nvPr/>
        </p:nvSpPr>
        <p:spPr>
          <a:xfrm rot="0" flipH="0" flipV="1">
            <a:off x="1314964" y="6483663"/>
            <a:ext cx="65747" cy="94372"/>
          </a:xfrm>
          <a:custGeom>
            <a:pathLst>
              <a:path w="383539" h="552450">
                <a:moveTo>
                  <a:pt x="193039" y="0"/>
                </a:moveTo>
                <a:cubicBezTo>
                  <a:pt x="110489" y="0"/>
                  <a:pt x="45719" y="25400"/>
                  <a:pt x="0" y="74930"/>
                </a:cubicBezTo>
                <a:lnTo>
                  <a:pt x="49529" y="151129"/>
                </a:lnTo>
                <a:cubicBezTo>
                  <a:pt x="66039" y="133350"/>
                  <a:pt x="87629" y="116839"/>
                  <a:pt x="113029" y="104139"/>
                </a:cubicBezTo>
                <a:cubicBezTo>
                  <a:pt x="139700" y="91439"/>
                  <a:pt x="165099" y="85089"/>
                  <a:pt x="191769" y="85089"/>
                </a:cubicBezTo>
                <a:cubicBezTo>
                  <a:pt x="218439" y="85089"/>
                  <a:pt x="240029" y="91439"/>
                  <a:pt x="255269" y="104139"/>
                </a:cubicBezTo>
                <a:cubicBezTo>
                  <a:pt x="271778" y="116839"/>
                  <a:pt x="279399" y="133350"/>
                  <a:pt x="279399" y="154939"/>
                </a:cubicBezTo>
                <a:cubicBezTo>
                  <a:pt x="279399" y="172720"/>
                  <a:pt x="270508" y="187960"/>
                  <a:pt x="252728" y="200660"/>
                </a:cubicBezTo>
                <a:cubicBezTo>
                  <a:pt x="234948" y="213359"/>
                  <a:pt x="213359" y="223520"/>
                  <a:pt x="187959" y="232409"/>
                </a:cubicBezTo>
                <a:cubicBezTo>
                  <a:pt x="162559" y="241300"/>
                  <a:pt x="137159" y="251459"/>
                  <a:pt x="110489" y="261620"/>
                </a:cubicBezTo>
                <a:cubicBezTo>
                  <a:pt x="85089" y="273050"/>
                  <a:pt x="63500" y="290829"/>
                  <a:pt x="44450" y="313690"/>
                </a:cubicBezTo>
                <a:cubicBezTo>
                  <a:pt x="26669" y="337820"/>
                  <a:pt x="17779" y="367029"/>
                  <a:pt x="17779" y="402590"/>
                </a:cubicBezTo>
                <a:cubicBezTo>
                  <a:pt x="17779" y="445769"/>
                  <a:pt x="34289" y="481330"/>
                  <a:pt x="66039" y="509269"/>
                </a:cubicBezTo>
                <a:cubicBezTo>
                  <a:pt x="99059" y="538480"/>
                  <a:pt x="143509" y="552450"/>
                  <a:pt x="199389" y="552450"/>
                </a:cubicBezTo>
                <a:cubicBezTo>
                  <a:pt x="267969" y="552450"/>
                  <a:pt x="326389" y="529590"/>
                  <a:pt x="373378" y="485140"/>
                </a:cubicBezTo>
                <a:lnTo>
                  <a:pt x="327659" y="411480"/>
                </a:lnTo>
                <a:cubicBezTo>
                  <a:pt x="297178" y="448309"/>
                  <a:pt x="255269" y="467359"/>
                  <a:pt x="201928" y="467359"/>
                </a:cubicBezTo>
                <a:cubicBezTo>
                  <a:pt x="177799" y="467359"/>
                  <a:pt x="158749" y="461009"/>
                  <a:pt x="143509" y="449580"/>
                </a:cubicBezTo>
                <a:cubicBezTo>
                  <a:pt x="129539" y="438150"/>
                  <a:pt x="121920" y="422909"/>
                  <a:pt x="121920" y="406400"/>
                </a:cubicBezTo>
                <a:cubicBezTo>
                  <a:pt x="121920" y="392429"/>
                  <a:pt x="128270" y="379729"/>
                  <a:pt x="140970" y="368300"/>
                </a:cubicBezTo>
                <a:cubicBezTo>
                  <a:pt x="153670" y="358140"/>
                  <a:pt x="170180" y="350520"/>
                  <a:pt x="189229" y="344170"/>
                </a:cubicBezTo>
                <a:cubicBezTo>
                  <a:pt x="208279" y="337820"/>
                  <a:pt x="229869" y="330200"/>
                  <a:pt x="252728" y="320040"/>
                </a:cubicBezTo>
                <a:cubicBezTo>
                  <a:pt x="275589" y="311150"/>
                  <a:pt x="295909" y="299720"/>
                  <a:pt x="314959" y="288290"/>
                </a:cubicBezTo>
                <a:cubicBezTo>
                  <a:pt x="334009" y="276859"/>
                  <a:pt x="350518" y="259079"/>
                  <a:pt x="364489" y="237490"/>
                </a:cubicBezTo>
                <a:cubicBezTo>
                  <a:pt x="377189" y="214629"/>
                  <a:pt x="383539" y="187960"/>
                  <a:pt x="383539" y="157479"/>
                </a:cubicBezTo>
                <a:cubicBezTo>
                  <a:pt x="383539" y="111760"/>
                  <a:pt x="365759" y="73660"/>
                  <a:pt x="331468" y="44450"/>
                </a:cubicBezTo>
                <a:cubicBezTo>
                  <a:pt x="294639" y="13970"/>
                  <a:pt x="250189" y="0"/>
                  <a:pt x="19303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Rectangle 720"/>
          <p:cNvSpPr/>
          <p:nvPr/>
        </p:nvSpPr>
        <p:spPr>
          <a:xfrm rot="0" flipH="0" flipV="0">
            <a:off x="331762" y="118758"/>
            <a:ext cx="2634851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Достижения</a:t>
            </a:r>
          </a:p>
        </p:txBody>
      </p:sp>
      <p:sp>
        <p:nvSpPr>
          <p:cNvPr id="721" name="Rectangle 721"/>
          <p:cNvSpPr/>
          <p:nvPr/>
        </p:nvSpPr>
        <p:spPr>
          <a:xfrm rot="0" flipH="0" flipV="0">
            <a:off x="11722672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22</a:t>
            </a:r>
          </a:p>
        </p:txBody>
      </p:sp>
      <p:sp>
        <p:nvSpPr>
          <p:cNvPr id="722" name="Rectangle 722"/>
          <p:cNvSpPr/>
          <p:nvPr/>
        </p:nvSpPr>
        <p:spPr>
          <a:xfrm rot="0" flipH="0" flipV="0">
            <a:off x="582663" y="3421448"/>
            <a:ext cx="1020006" cy="3483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Как н</a:t>
            </a:r>
            <a:r>
              <a:rPr lang="en-US" sz="1596" baseline="0" b="1" i="0" dirty="0" spc="-11">
                <a:solidFill>
                  <a:srgbClr val="191A1D"/>
                </a:solidFill>
                <a:latin typeface="Arial" pitchFamily="0" charset="1"/>
              </a:rPr>
              <a:t>у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жно</a:t>
            </a:r>
          </a:p>
        </p:txBody>
      </p:sp>
      <p:sp>
        <p:nvSpPr>
          <p:cNvPr id="723" name="Rectangle 723"/>
          <p:cNvSpPr/>
          <p:nvPr/>
        </p:nvSpPr>
        <p:spPr>
          <a:xfrm rot="0" flipH="0" flipV="0">
            <a:off x="578301" y="4227960"/>
            <a:ext cx="5032118" cy="871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"/>
            <a:r>
              <a:rPr lang="en-US" sz="1403" baseline="0" b="0" i="0" dirty="0" spc="1764">
                <a:solidFill>
                  <a:srgbClr val="191A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-87">
                <a:solidFill>
                  <a:srgbClr val="191A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-13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-48">
                <a:solidFill>
                  <a:srgbClr val="191A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личил о</a:t>
            </a:r>
            <a:r>
              <a:rPr lang="en-US" sz="1403" baseline="0" b="0" i="0" dirty="0" spc="-48">
                <a:solidFill>
                  <a:srgbClr val="191A1D"/>
                </a:solidFill>
                <a:latin typeface="Arial" pitchFamily="0" charset="1"/>
              </a:rPr>
              <a:t>б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ъемы</a:t>
            </a:r>
            <a:r>
              <a:rPr lang="en-US" sz="1403" baseline="0" b="0" i="0" dirty="0" spc="-18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пр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даж н</a:t>
            </a:r>
            <a:r>
              <a:rPr lang="en-US" sz="1403" baseline="0" b="0" i="0" dirty="0" spc="384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30%</a:t>
            </a:r>
            <a:r>
              <a:rPr lang="en-US" sz="1403" baseline="0" b="0" i="0" dirty="0" spc="-18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з</a:t>
            </a:r>
            <a:r>
              <a:rPr lang="en-US" sz="1403" baseline="0" b="0" i="0" dirty="0" spc="372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383">
                <a:solidFill>
                  <a:srgbClr val="191A1D"/>
                </a:solidFill>
                <a:latin typeface="ArialMT" pitchFamily="0" charset="1"/>
              </a:rPr>
              <a:t>6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меся</a:t>
            </a:r>
            <a:r>
              <a:rPr lang="en-US" sz="1403" baseline="0" b="0" i="0" dirty="0" spc="-12">
                <a:solidFill>
                  <a:srgbClr val="191A1D"/>
                </a:solidFill>
                <a:latin typeface="Arial" pitchFamily="0" charset="1"/>
              </a:rPr>
              <a:t>ц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ев</a:t>
            </a:r>
          </a:p>
          <a:p>
            <a:pPr marL="0">
              <a:lnSpc>
                <a:spcPts val="2280"/>
              </a:lnSpc>
            </a:pPr>
            <a:r>
              <a:rPr lang="en-US" sz="1403" baseline="0" b="0" i="0" dirty="0" spc="1764">
                <a:solidFill>
                  <a:srgbClr val="191A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-48">
                <a:solidFill>
                  <a:srgbClr val="191A1D"/>
                </a:solidFill>
                <a:latin typeface="Arial" pitchFamily="0" charset="1"/>
              </a:rPr>
              <a:t>Р</a:t>
            </a:r>
            <a:r>
              <a:rPr lang="en-US" sz="1403" baseline="0" b="0" i="0" dirty="0" spc="-12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зраб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-18">
                <a:solidFill>
                  <a:srgbClr val="191A1D"/>
                </a:solidFill>
                <a:latin typeface="Arial" pitchFamily="0" charset="1"/>
              </a:rPr>
              <a:t>т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ал</a:t>
            </a:r>
            <a:r>
              <a:rPr lang="en-US" sz="1403" baseline="0" b="0" i="0" dirty="0" spc="-42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и вн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дрил но</a:t>
            </a:r>
            <a:r>
              <a:rPr lang="en-US" sz="1403" baseline="0" b="0" i="0" dirty="0" spc="-37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-17">
                <a:solidFill>
                  <a:srgbClr val="191A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ю т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-17">
                <a:solidFill>
                  <a:srgbClr val="191A1D"/>
                </a:solidFill>
                <a:latin typeface="Arial" pitchFamily="0" charset="1"/>
              </a:rPr>
              <a:t>х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н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логию </a:t>
            </a:r>
            <a:r>
              <a:rPr lang="en-US" sz="1403" baseline="0" b="0" i="0" dirty="0" spc="383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произ</a:t>
            </a:r>
            <a:r>
              <a:rPr lang="en-US" sz="1403" baseline="0" b="0" i="0" dirty="0" spc="-14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дст</a:t>
            </a:r>
            <a:r>
              <a:rPr lang="en-US" sz="1403" baseline="0" b="0" i="0" dirty="0" spc="-14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о</a:t>
            </a:r>
          </a:p>
          <a:p>
            <a:pPr marL="0">
              <a:lnSpc>
                <a:spcPts val="2280"/>
              </a:lnSpc>
            </a:pPr>
            <a:r>
              <a:rPr lang="en-US" sz="1403" baseline="0" b="0" i="0" dirty="0" spc="1764">
                <a:solidFill>
                  <a:srgbClr val="191A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Сокр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тил</a:t>
            </a:r>
            <a:r>
              <a:rPr lang="en-US" sz="1403" baseline="0" b="0" i="0" dirty="0" spc="-18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з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тр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ты</a:t>
            </a:r>
            <a:r>
              <a:rPr lang="en-US" sz="1403" baseline="0" b="0" i="0" dirty="0" spc="-30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н</a:t>
            </a:r>
            <a:r>
              <a:rPr lang="en-US" sz="1403" baseline="0" b="0" i="0" dirty="0" spc="372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с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держание</a:t>
            </a:r>
            <a:r>
              <a:rPr lang="en-US" sz="1403" baseline="0" b="0" i="0" dirty="0" spc="-18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обо</a:t>
            </a:r>
            <a:r>
              <a:rPr lang="en-US" sz="1403" baseline="0" b="0" i="0" dirty="0" spc="-12">
                <a:solidFill>
                  <a:srgbClr val="191A1D"/>
                </a:solidFill>
                <a:latin typeface="Arial" pitchFamily="0" charset="1"/>
              </a:rPr>
              <a:t>р</a:t>
            </a:r>
            <a:r>
              <a:rPr lang="en-US" sz="1403" baseline="0" b="0" i="0" dirty="0" spc="-65">
                <a:solidFill>
                  <a:srgbClr val="191A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до</a:t>
            </a:r>
            <a:r>
              <a:rPr lang="en-US" sz="1403" baseline="0" b="0" i="0" dirty="0" spc="-13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ания</a:t>
            </a:r>
            <a:r>
              <a:rPr lang="en-US" sz="1403" baseline="0" b="0" i="0" dirty="0" spc="-18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н</a:t>
            </a:r>
            <a:r>
              <a:rPr lang="en-US" sz="1403" baseline="0" b="0" i="0" dirty="0" spc="385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40%</a:t>
            </a:r>
          </a:p>
        </p:txBody>
      </p:sp>
      <p:sp>
        <p:nvSpPr>
          <p:cNvPr id="724" name="Rectangle 724"/>
          <p:cNvSpPr/>
          <p:nvPr/>
        </p:nvSpPr>
        <p:spPr>
          <a:xfrm rot="0" flipH="0" flipV="0">
            <a:off x="6556741" y="3421448"/>
            <a:ext cx="1312714" cy="3483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Как не н</a:t>
            </a:r>
            <a:r>
              <a:rPr lang="en-US" sz="1596" baseline="0" b="1" i="0" dirty="0" spc="-11">
                <a:solidFill>
                  <a:srgbClr val="191A1D"/>
                </a:solidFill>
                <a:latin typeface="Arial" pitchFamily="0" charset="1"/>
              </a:rPr>
              <a:t>у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жно</a:t>
            </a:r>
          </a:p>
        </p:txBody>
      </p:sp>
      <p:sp>
        <p:nvSpPr>
          <p:cNvPr id="725" name="Rectangle 725"/>
          <p:cNvSpPr/>
          <p:nvPr/>
        </p:nvSpPr>
        <p:spPr>
          <a:xfrm rot="0" flipH="0" flipV="0">
            <a:off x="6552408" y="4227960"/>
            <a:ext cx="3121252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1764">
                <a:solidFill>
                  <a:srgbClr val="191A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-48">
                <a:solidFill>
                  <a:srgbClr val="191A1D"/>
                </a:solidFill>
                <a:latin typeface="Arial" pitchFamily="0" charset="1"/>
              </a:rPr>
              <a:t>Р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аб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тал</a:t>
            </a:r>
            <a:r>
              <a:rPr lang="en-US" sz="1403" baseline="0" b="0" i="0" dirty="0" spc="-30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над</a:t>
            </a:r>
            <a:r>
              <a:rPr lang="en-US" sz="1403" baseline="0" b="0" i="0" dirty="0" spc="-18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-17">
                <a:solidFill>
                  <a:srgbClr val="191A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-13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-48">
                <a:solidFill>
                  <a:srgbClr val="191A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личением пр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даж</a:t>
            </a:r>
          </a:p>
        </p:txBody>
      </p:sp>
      <p:sp>
        <p:nvSpPr>
          <p:cNvPr id="726" name="Rectangle 726"/>
          <p:cNvSpPr/>
          <p:nvPr/>
        </p:nvSpPr>
        <p:spPr>
          <a:xfrm rot="0" flipH="0" flipV="0">
            <a:off x="6552379" y="4517532"/>
            <a:ext cx="4997759" cy="581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1764">
                <a:solidFill>
                  <a:srgbClr val="191A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Принимал </a:t>
            </a:r>
            <a:r>
              <a:rPr lang="en-US" sz="1403" baseline="0" b="0" i="0" dirty="0" spc="-17">
                <a:solidFill>
                  <a:srgbClr val="191A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частие</a:t>
            </a:r>
            <a:r>
              <a:rPr lang="en-US" sz="1403" baseline="0" b="0" i="0" dirty="0" spc="-18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396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проекте</a:t>
            </a:r>
            <a:r>
              <a:rPr lang="en-US" sz="1403" baseline="0" b="0" i="0" dirty="0" spc="-30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с</a:t>
            </a:r>
            <a:r>
              <a:rPr lang="en-US" sz="1403" baseline="0" b="0" i="0" dirty="0" spc="-12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-31">
                <a:solidFill>
                  <a:srgbClr val="191A1D"/>
                </a:solidFill>
                <a:latin typeface="Arial" pitchFamily="0" charset="1"/>
              </a:rPr>
              <a:t>з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дания</a:t>
            </a:r>
            <a:r>
              <a:rPr lang="en-US" sz="1403" baseline="0" b="0" i="0" dirty="0" spc="-18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но</a:t>
            </a:r>
            <a:r>
              <a:rPr lang="en-US" sz="1403" baseline="0" b="0" i="0" dirty="0" spc="-13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ой т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-17">
                <a:solidFill>
                  <a:srgbClr val="191A1D"/>
                </a:solidFill>
                <a:latin typeface="Arial" pitchFamily="0" charset="1"/>
              </a:rPr>
              <a:t>х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н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логии</a:t>
            </a:r>
          </a:p>
          <a:p>
            <a:pPr marL="0">
              <a:lnSpc>
                <a:spcPts val="2280"/>
              </a:lnSpc>
            </a:pPr>
            <a:r>
              <a:rPr lang="en-US" sz="1403" baseline="0" b="0" i="0" dirty="0" spc="1764">
                <a:solidFill>
                  <a:srgbClr val="191A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Сокращал</a:t>
            </a:r>
            <a:r>
              <a:rPr lang="en-US" sz="1403" baseline="0" b="0" i="0" dirty="0" spc="-18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з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тр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ты</a:t>
            </a:r>
            <a:r>
              <a:rPr lang="en-US" sz="1403" baseline="0" b="0" i="0" dirty="0" spc="-42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н</a:t>
            </a:r>
            <a:r>
              <a:rPr lang="en-US" sz="1403" baseline="0" b="0" i="0" dirty="0" spc="384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обо</a:t>
            </a:r>
            <a:r>
              <a:rPr lang="en-US" sz="1403" baseline="0" b="0" i="0" dirty="0" spc="-12">
                <a:solidFill>
                  <a:srgbClr val="191A1D"/>
                </a:solidFill>
                <a:latin typeface="Arial" pitchFamily="0" charset="1"/>
              </a:rPr>
              <a:t>р</a:t>
            </a:r>
            <a:r>
              <a:rPr lang="en-US" sz="1403" baseline="0" b="0" i="0" dirty="0" spc="-65">
                <a:solidFill>
                  <a:srgbClr val="191A1D"/>
                </a:solidFill>
                <a:latin typeface="Arial" pitchFamily="0" charset="1"/>
              </a:rPr>
              <a:t>у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до</a:t>
            </a:r>
            <a:r>
              <a:rPr lang="en-US" sz="1403" baseline="0" b="0" i="0" dirty="0" spc="-13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ание</a:t>
            </a:r>
          </a:p>
        </p:txBody>
      </p:sp>
      <p:sp>
        <p:nvSpPr>
          <p:cNvPr id="727" name="Rectangle 727"/>
          <p:cNvSpPr/>
          <p:nvPr/>
        </p:nvSpPr>
        <p:spPr>
          <a:xfrm rot="0" flipH="0" flipV="0">
            <a:off x="1670643" y="6405807"/>
            <a:ext cx="5033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2024</a:t>
            </a:r>
            <a:r>
              <a:rPr lang="en-US" sz="996" baseline="0" b="0" i="0" dirty="0" spc="-12">
                <a:solidFill>
                  <a:srgbClr val="D6001C"/>
                </a:solidFill>
                <a:latin typeface="Arial" pitchFamily="0" charset="1"/>
              </a:rPr>
              <a:t> </a:t>
            </a:r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год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728" name="Freeform 72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Freeform 729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Freeform 730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Freeform 731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 rot="0" flipH="0" flipV="0">
            <a:off x="236220" y="1214634"/>
            <a:ext cx="5779008" cy="4675631"/>
          </a:xfrm>
          <a:custGeom>
            <a:pathLst>
              <a:path w="5779008" h="4675631">
                <a:moveTo>
                  <a:pt x="0" y="334911"/>
                </a:moveTo>
                <a:cubicBezTo>
                  <a:pt x="0" y="149949"/>
                  <a:pt x="149948" y="0"/>
                  <a:pt x="334911" y="0"/>
                </a:cubicBezTo>
                <a:lnTo>
                  <a:pt x="5444096" y="0"/>
                </a:lnTo>
                <a:cubicBezTo>
                  <a:pt x="5629059" y="0"/>
                  <a:pt x="5779008" y="149949"/>
                  <a:pt x="5779008" y="334911"/>
                </a:cubicBezTo>
                <a:lnTo>
                  <a:pt x="5779008" y="4340706"/>
                </a:lnTo>
                <a:cubicBezTo>
                  <a:pt x="5779008" y="4525682"/>
                  <a:pt x="5629059" y="4675631"/>
                  <a:pt x="5444096" y="4675631"/>
                </a:cubicBezTo>
                <a:lnTo>
                  <a:pt x="334911" y="4675631"/>
                </a:lnTo>
                <a:cubicBezTo>
                  <a:pt x="149948" y="4675631"/>
                  <a:pt x="0" y="4525682"/>
                  <a:pt x="0" y="4340706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 rot="0" flipH="0" flipV="0">
            <a:off x="6210300" y="1214634"/>
            <a:ext cx="5779008" cy="4675631"/>
          </a:xfrm>
          <a:custGeom>
            <a:pathLst>
              <a:path w="5779008" h="4675631">
                <a:moveTo>
                  <a:pt x="0" y="334911"/>
                </a:moveTo>
                <a:cubicBezTo>
                  <a:pt x="0" y="149949"/>
                  <a:pt x="149948" y="0"/>
                  <a:pt x="334911" y="0"/>
                </a:cubicBezTo>
                <a:lnTo>
                  <a:pt x="5444096" y="0"/>
                </a:lnTo>
                <a:cubicBezTo>
                  <a:pt x="5629059" y="0"/>
                  <a:pt x="5779008" y="149949"/>
                  <a:pt x="5779008" y="334911"/>
                </a:cubicBezTo>
                <a:lnTo>
                  <a:pt x="5779008" y="4340706"/>
                </a:lnTo>
                <a:cubicBezTo>
                  <a:pt x="5779008" y="4525682"/>
                  <a:pt x="5629059" y="4675631"/>
                  <a:pt x="5444096" y="4675631"/>
                </a:cubicBezTo>
                <a:lnTo>
                  <a:pt x="334911" y="4675631"/>
                </a:lnTo>
                <a:cubicBezTo>
                  <a:pt x="149948" y="4675631"/>
                  <a:pt x="0" y="4525682"/>
                  <a:pt x="0" y="4340706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 rot="0" flipH="0" flipV="1">
            <a:off x="658413" y="1681385"/>
            <a:ext cx="265830" cy="0"/>
          </a:xfrm>
          <a:custGeom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 rot="0" flipH="0" flipV="1">
            <a:off x="658413" y="1724073"/>
            <a:ext cx="265830" cy="0"/>
          </a:xfrm>
          <a:custGeom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 rot="0" flipH="0" flipV="1">
            <a:off x="647337" y="1489284"/>
            <a:ext cx="110762" cy="106721"/>
          </a:xfrm>
          <a:custGeom>
            <a:pathLst>
              <a:path w="95250" h="95250">
                <a:moveTo>
                  <a:pt x="47625" y="0"/>
                </a:moveTo>
                <a:cubicBezTo>
                  <a:pt x="73926" y="0"/>
                  <a:pt x="95250" y="21323"/>
                  <a:pt x="95250" y="47625"/>
                </a:cubicBezTo>
                <a:cubicBezTo>
                  <a:pt x="95250" y="73926"/>
                  <a:pt x="73926" y="95250"/>
                  <a:pt x="47625" y="95250"/>
                </a:cubicBezTo>
                <a:cubicBezTo>
                  <a:pt x="21324" y="95250"/>
                  <a:pt x="0" y="73926"/>
                  <a:pt x="0" y="47625"/>
                </a:cubicBezTo>
                <a:cubicBezTo>
                  <a:pt x="0" y="21323"/>
                  <a:pt x="21324" y="0"/>
                  <a:pt x="47625" y="0"/>
                </a:cubicBezTo>
                <a:close/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 rot="0" flipH="0" flipV="1">
            <a:off x="802404" y="1489284"/>
            <a:ext cx="110762" cy="106721"/>
          </a:xfrm>
          <a:custGeom>
            <a:pathLst>
              <a:path w="95250" h="95250">
                <a:moveTo>
                  <a:pt x="47625" y="0"/>
                </a:moveTo>
                <a:cubicBezTo>
                  <a:pt x="73926" y="0"/>
                  <a:pt x="95250" y="21323"/>
                  <a:pt x="95250" y="47625"/>
                </a:cubicBezTo>
                <a:cubicBezTo>
                  <a:pt x="95250" y="73926"/>
                  <a:pt x="73926" y="95250"/>
                  <a:pt x="47625" y="95250"/>
                </a:cubicBezTo>
                <a:cubicBezTo>
                  <a:pt x="21324" y="95250"/>
                  <a:pt x="0" y="73926"/>
                  <a:pt x="0" y="47625"/>
                </a:cubicBezTo>
                <a:cubicBezTo>
                  <a:pt x="0" y="21323"/>
                  <a:pt x="21324" y="0"/>
                  <a:pt x="47625" y="0"/>
                </a:cubicBezTo>
                <a:close/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 rot="0" flipH="0" flipV="1">
            <a:off x="758099" y="1522310"/>
            <a:ext cx="44305" cy="21344"/>
          </a:xfrm>
          <a:custGeom>
            <a:pathLst>
              <a:path w="38100" h="19050">
                <a:moveTo>
                  <a:pt x="0" y="0"/>
                </a:moveTo>
                <a:cubicBezTo>
                  <a:pt x="0" y="10515"/>
                  <a:pt x="8534" y="19050"/>
                  <a:pt x="19050" y="19050"/>
                </a:cubicBezTo>
                <a:cubicBezTo>
                  <a:pt x="29565" y="19050"/>
                  <a:pt x="38100" y="10515"/>
                  <a:pt x="38100" y="0"/>
                </a:cubicBez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 rot="0" flipH="0" flipV="1">
            <a:off x="913167" y="1542643"/>
            <a:ext cx="33228" cy="0"/>
          </a:xfrm>
          <a:custGeom>
            <a:pathLst>
              <a:path w="28575" h="0">
                <a:moveTo>
                  <a:pt x="28575" y="0"/>
                </a:moveTo>
                <a:lnTo>
                  <a:pt x="0" y="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 rot="0" flipH="0" flipV="1">
            <a:off x="614108" y="1542642"/>
            <a:ext cx="33228" cy="0"/>
          </a:xfrm>
          <a:custGeom>
            <a:pathLst>
              <a:path w="28575" h="0">
                <a:moveTo>
                  <a:pt x="28575" y="0"/>
                </a:moveTo>
                <a:lnTo>
                  <a:pt x="0" y="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 rot="0" flipH="0" flipV="1">
            <a:off x="614108" y="1638691"/>
            <a:ext cx="332288" cy="128066"/>
          </a:xfrm>
          <a:custGeom>
            <a:pathLst>
              <a:path w="285750" h="114300">
                <a:moveTo>
                  <a:pt x="285750" y="0"/>
                </a:moveTo>
                <a:lnTo>
                  <a:pt x="38100" y="0"/>
                </a:lnTo>
                <a:cubicBezTo>
                  <a:pt x="17057" y="0"/>
                  <a:pt x="0" y="17056"/>
                  <a:pt x="0" y="38100"/>
                </a:cubicBezTo>
                <a:lnTo>
                  <a:pt x="0" y="76200"/>
                </a:lnTo>
                <a:cubicBezTo>
                  <a:pt x="0" y="97243"/>
                  <a:pt x="17057" y="114300"/>
                  <a:pt x="38100" y="114300"/>
                </a:cubicBezTo>
                <a:lnTo>
                  <a:pt x="285750" y="11430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 rot="0" flipH="0" flipV="1">
            <a:off x="6588188" y="1489262"/>
            <a:ext cx="332288" cy="298820"/>
          </a:xfrm>
          <a:custGeom>
            <a:pathLst>
              <a:path w="285750" h="266700">
                <a:moveTo>
                  <a:pt x="57150" y="266700"/>
                </a:moveTo>
                <a:lnTo>
                  <a:pt x="19050" y="266700"/>
                </a:lnTo>
                <a:cubicBezTo>
                  <a:pt x="8535" y="266700"/>
                  <a:pt x="0" y="258166"/>
                  <a:pt x="0" y="247650"/>
                </a:cubicBezTo>
                <a:lnTo>
                  <a:pt x="0" y="19050"/>
                </a:lnTo>
                <a:cubicBezTo>
                  <a:pt x="0" y="8535"/>
                  <a:pt x="8535" y="0"/>
                  <a:pt x="19050" y="0"/>
                </a:cubicBezTo>
                <a:lnTo>
                  <a:pt x="266700" y="0"/>
                </a:lnTo>
                <a:cubicBezTo>
                  <a:pt x="277215" y="0"/>
                  <a:pt x="285750" y="8535"/>
                  <a:pt x="285750" y="19050"/>
                </a:cubicBezTo>
                <a:lnTo>
                  <a:pt x="285750" y="247650"/>
                </a:lnTo>
                <a:cubicBezTo>
                  <a:pt x="285750" y="258166"/>
                  <a:pt x="277215" y="266700"/>
                  <a:pt x="266700" y="266700"/>
                </a:cubicBezTo>
                <a:lnTo>
                  <a:pt x="133350" y="26670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Freeform 746"/>
          <p:cNvSpPr/>
          <p:nvPr/>
        </p:nvSpPr>
        <p:spPr>
          <a:xfrm rot="0" flipH="0" flipV="1">
            <a:off x="6654645" y="1467915"/>
            <a:ext cx="88610" cy="149423"/>
          </a:xfrm>
          <a:custGeom>
            <a:pathLst>
              <a:path w="76200" h="133362">
                <a:moveTo>
                  <a:pt x="76200" y="12"/>
                </a:moveTo>
                <a:lnTo>
                  <a:pt x="38100" y="28574"/>
                </a:lnTo>
                <a:lnTo>
                  <a:pt x="0" y="0"/>
                </a:lnTo>
                <a:lnTo>
                  <a:pt x="0" y="123824"/>
                </a:lnTo>
                <a:cubicBezTo>
                  <a:pt x="0" y="126351"/>
                  <a:pt x="1004" y="128777"/>
                  <a:pt x="2782" y="130567"/>
                </a:cubicBezTo>
                <a:cubicBezTo>
                  <a:pt x="4573" y="132358"/>
                  <a:pt x="6998" y="133362"/>
                  <a:pt x="9525" y="133362"/>
                </a:cubicBezTo>
                <a:lnTo>
                  <a:pt x="66675" y="133362"/>
                </a:lnTo>
                <a:cubicBezTo>
                  <a:pt x="71933" y="133362"/>
                  <a:pt x="76200" y="129094"/>
                  <a:pt x="76200" y="123837"/>
                </a:cubicBezTo>
                <a:lnTo>
                  <a:pt x="76200" y="12"/>
                </a:lnTo>
                <a:close/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Freeform 747"/>
          <p:cNvSpPr/>
          <p:nvPr/>
        </p:nvSpPr>
        <p:spPr>
          <a:xfrm rot="0" flipH="0" flipV="1">
            <a:off x="6654645" y="1724047"/>
            <a:ext cx="155067" cy="0"/>
          </a:xfrm>
          <a:custGeom>
            <a:pathLst>
              <a:path w="133350" h="0">
                <a:moveTo>
                  <a:pt x="0" y="0"/>
                </a:moveTo>
                <a:lnTo>
                  <a:pt x="133350" y="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Freeform 748"/>
          <p:cNvSpPr/>
          <p:nvPr/>
        </p:nvSpPr>
        <p:spPr>
          <a:xfrm rot="0" flipH="0" flipV="1">
            <a:off x="6654645" y="1660013"/>
            <a:ext cx="199372" cy="0"/>
          </a:xfrm>
          <a:custGeom>
            <a:pathLst>
              <a:path w="171450" h="0">
                <a:moveTo>
                  <a:pt x="0" y="0"/>
                </a:moveTo>
                <a:lnTo>
                  <a:pt x="171450" y="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Freeform 749"/>
          <p:cNvSpPr/>
          <p:nvPr/>
        </p:nvSpPr>
        <p:spPr>
          <a:xfrm rot="0" flipH="0" flipV="1">
            <a:off x="6787561" y="1595981"/>
            <a:ext cx="66457" cy="0"/>
          </a:xfrm>
          <a:custGeom>
            <a:pathLst>
              <a:path w="57150" h="0">
                <a:moveTo>
                  <a:pt x="57150" y="0"/>
                </a:moveTo>
                <a:lnTo>
                  <a:pt x="0" y="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Freeform 750"/>
          <p:cNvSpPr/>
          <p:nvPr/>
        </p:nvSpPr>
        <p:spPr>
          <a:xfrm rot="0" flipH="0" flipV="0">
            <a:off x="57911" y="6153913"/>
            <a:ext cx="559309" cy="589787"/>
          </a:xfrm>
          <a:custGeom>
            <a:pathLst>
              <a:path w="559309" h="589787">
                <a:moveTo>
                  <a:pt x="0" y="0"/>
                </a:moveTo>
                <a:lnTo>
                  <a:pt x="559309" y="0"/>
                </a:lnTo>
                <a:lnTo>
                  <a:pt x="559309" y="589787"/>
                </a:lnTo>
                <a:lnTo>
                  <a:pt x="0" y="5897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Freeform 751"/>
          <p:cNvSpPr/>
          <p:nvPr/>
        </p:nvSpPr>
        <p:spPr>
          <a:xfrm rot="0" flipH="0" flipV="1">
            <a:off x="409086" y="6381697"/>
            <a:ext cx="278664" cy="277693"/>
          </a:xfrm>
          <a:custGeom>
            <a:pathLst>
              <a:path w="1625600" h="1625600">
                <a:moveTo>
                  <a:pt x="812800" y="0"/>
                </a:moveTo>
                <a:cubicBezTo>
                  <a:pt x="1261109" y="0"/>
                  <a:pt x="1625600" y="364490"/>
                  <a:pt x="1625600" y="812800"/>
                </a:cubicBezTo>
                <a:cubicBezTo>
                  <a:pt x="1625600" y="1261110"/>
                  <a:pt x="1261109" y="1625600"/>
                  <a:pt x="812800" y="1625600"/>
                </a:cubicBezTo>
                <a:cubicBezTo>
                  <a:pt x="364491" y="1625600"/>
                  <a:pt x="0" y="1261110"/>
                  <a:pt x="0" y="812800"/>
                </a:cubicBezTo>
                <a:cubicBezTo>
                  <a:pt x="0" y="364490"/>
                  <a:pt x="364491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Freeform 752"/>
          <p:cNvSpPr/>
          <p:nvPr/>
        </p:nvSpPr>
        <p:spPr>
          <a:xfrm rot="0" flipH="0" flipV="1">
            <a:off x="464818" y="6453941"/>
            <a:ext cx="77938" cy="122141"/>
          </a:xfrm>
          <a:custGeom>
            <a:pathLst>
              <a:path w="45465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1629" y="508000"/>
                  <a:pt x="367029" y="497839"/>
                </a:cubicBezTo>
                <a:cubicBezTo>
                  <a:pt x="391158" y="486409"/>
                  <a:pt x="410208" y="472439"/>
                  <a:pt x="422908" y="454659"/>
                </a:cubicBezTo>
                <a:cubicBezTo>
                  <a:pt x="435608" y="436880"/>
                  <a:pt x="443229" y="417830"/>
                  <a:pt x="448308" y="396239"/>
                </a:cubicBezTo>
                <a:cubicBezTo>
                  <a:pt x="453388" y="374650"/>
                  <a:pt x="454658" y="341630"/>
                  <a:pt x="454658" y="295909"/>
                </a:cubicBezTo>
                <a:lnTo>
                  <a:pt x="45465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1129" y="369569"/>
                  <a:pt x="143508" y="347980"/>
                </a:cubicBezTo>
                <a:cubicBezTo>
                  <a:pt x="135889" y="326389"/>
                  <a:pt x="13080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Freeform 753"/>
          <p:cNvSpPr/>
          <p:nvPr/>
        </p:nvSpPr>
        <p:spPr>
          <a:xfrm rot="0" flipH="0" flipV="1">
            <a:off x="554078" y="6453941"/>
            <a:ext cx="77720" cy="122141"/>
          </a:xfrm>
          <a:custGeom>
            <a:pathLst>
              <a:path w="45338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2899" y="508000"/>
                  <a:pt x="367029" y="497839"/>
                </a:cubicBezTo>
                <a:cubicBezTo>
                  <a:pt x="391158" y="486409"/>
                  <a:pt x="410208" y="472439"/>
                  <a:pt x="421638" y="454659"/>
                </a:cubicBezTo>
                <a:cubicBezTo>
                  <a:pt x="434338" y="436880"/>
                  <a:pt x="443229" y="416559"/>
                  <a:pt x="447038" y="396239"/>
                </a:cubicBezTo>
                <a:cubicBezTo>
                  <a:pt x="452119" y="374650"/>
                  <a:pt x="453388" y="341630"/>
                  <a:pt x="453388" y="295909"/>
                </a:cubicBezTo>
                <a:lnTo>
                  <a:pt x="45338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2399" y="369569"/>
                  <a:pt x="143508" y="347980"/>
                </a:cubicBezTo>
                <a:cubicBezTo>
                  <a:pt x="135889" y="326389"/>
                  <a:pt x="13207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Freeform 754"/>
          <p:cNvSpPr/>
          <p:nvPr/>
        </p:nvSpPr>
        <p:spPr>
          <a:xfrm rot="0" flipH="0" flipV="1">
            <a:off x="757416" y="6449385"/>
            <a:ext cx="80986" cy="128650"/>
          </a:xfrm>
          <a:custGeom>
            <a:pathLst>
              <a:path w="472440" h="753109">
                <a:moveTo>
                  <a:pt x="234950" y="0"/>
                </a:moveTo>
                <a:cubicBezTo>
                  <a:pt x="137161" y="0"/>
                  <a:pt x="58421" y="30480"/>
                  <a:pt x="0" y="92710"/>
                </a:cubicBezTo>
                <a:lnTo>
                  <a:pt x="60961" y="186689"/>
                </a:lnTo>
                <a:cubicBezTo>
                  <a:pt x="106680" y="134620"/>
                  <a:pt x="165100" y="107950"/>
                  <a:pt x="234950" y="107950"/>
                </a:cubicBezTo>
                <a:cubicBezTo>
                  <a:pt x="270509" y="107950"/>
                  <a:pt x="298450" y="116839"/>
                  <a:pt x="317500" y="135889"/>
                </a:cubicBezTo>
                <a:cubicBezTo>
                  <a:pt x="337820" y="154939"/>
                  <a:pt x="347979" y="177800"/>
                  <a:pt x="347979" y="204470"/>
                </a:cubicBezTo>
                <a:cubicBezTo>
                  <a:pt x="347979" y="231140"/>
                  <a:pt x="336550" y="254000"/>
                  <a:pt x="313689" y="273050"/>
                </a:cubicBezTo>
                <a:cubicBezTo>
                  <a:pt x="290830" y="292100"/>
                  <a:pt x="264159" y="308609"/>
                  <a:pt x="231140" y="321309"/>
                </a:cubicBezTo>
                <a:cubicBezTo>
                  <a:pt x="199391" y="335279"/>
                  <a:pt x="167640" y="350520"/>
                  <a:pt x="135890" y="365759"/>
                </a:cubicBezTo>
                <a:cubicBezTo>
                  <a:pt x="104140" y="381000"/>
                  <a:pt x="76200" y="405129"/>
                  <a:pt x="54611" y="436880"/>
                </a:cubicBezTo>
                <a:cubicBezTo>
                  <a:pt x="31750" y="468630"/>
                  <a:pt x="20321" y="505459"/>
                  <a:pt x="20321" y="549909"/>
                </a:cubicBezTo>
                <a:cubicBezTo>
                  <a:pt x="20321" y="608330"/>
                  <a:pt x="40640" y="656590"/>
                  <a:pt x="82550" y="694690"/>
                </a:cubicBezTo>
                <a:cubicBezTo>
                  <a:pt x="124461" y="732790"/>
                  <a:pt x="179070" y="753109"/>
                  <a:pt x="246379" y="753109"/>
                </a:cubicBezTo>
                <a:cubicBezTo>
                  <a:pt x="331469" y="753109"/>
                  <a:pt x="401320" y="726440"/>
                  <a:pt x="455929" y="674369"/>
                </a:cubicBezTo>
                <a:lnTo>
                  <a:pt x="397510" y="582930"/>
                </a:lnTo>
                <a:cubicBezTo>
                  <a:pt x="355600" y="624840"/>
                  <a:pt x="304800" y="645159"/>
                  <a:pt x="243839" y="645159"/>
                </a:cubicBezTo>
                <a:cubicBezTo>
                  <a:pt x="213360" y="645159"/>
                  <a:pt x="190500" y="637540"/>
                  <a:pt x="171450" y="621030"/>
                </a:cubicBezTo>
                <a:cubicBezTo>
                  <a:pt x="153670" y="604519"/>
                  <a:pt x="144781" y="582930"/>
                  <a:pt x="144781" y="556259"/>
                </a:cubicBezTo>
                <a:cubicBezTo>
                  <a:pt x="144781" y="533400"/>
                  <a:pt x="156211" y="513080"/>
                  <a:pt x="179070" y="495300"/>
                </a:cubicBezTo>
                <a:cubicBezTo>
                  <a:pt x="201931" y="477519"/>
                  <a:pt x="228600" y="462280"/>
                  <a:pt x="260350" y="448309"/>
                </a:cubicBezTo>
                <a:cubicBezTo>
                  <a:pt x="292100" y="435609"/>
                  <a:pt x="323850" y="420369"/>
                  <a:pt x="356870" y="403859"/>
                </a:cubicBezTo>
                <a:cubicBezTo>
                  <a:pt x="388620" y="387350"/>
                  <a:pt x="416560" y="361950"/>
                  <a:pt x="438150" y="330200"/>
                </a:cubicBezTo>
                <a:cubicBezTo>
                  <a:pt x="461009" y="298450"/>
                  <a:pt x="472440" y="259079"/>
                  <a:pt x="472440" y="214629"/>
                </a:cubicBezTo>
                <a:cubicBezTo>
                  <a:pt x="472440" y="152400"/>
                  <a:pt x="452120" y="100330"/>
                  <a:pt x="410210" y="60960"/>
                </a:cubicBezTo>
                <a:cubicBezTo>
                  <a:pt x="368300" y="19050"/>
                  <a:pt x="309880" y="0"/>
                  <a:pt x="2349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Freeform 755"/>
          <p:cNvSpPr/>
          <p:nvPr/>
        </p:nvSpPr>
        <p:spPr>
          <a:xfrm rot="0" flipH="0" flipV="1">
            <a:off x="844499" y="6461100"/>
            <a:ext cx="49201" cy="116935"/>
          </a:xfrm>
          <a:custGeom>
            <a:pathLst>
              <a:path w="287020" h="684530">
                <a:moveTo>
                  <a:pt x="191770" y="0"/>
                </a:moveTo>
                <a:cubicBezTo>
                  <a:pt x="110490" y="0"/>
                  <a:pt x="69850" y="43180"/>
                  <a:pt x="69850" y="130810"/>
                </a:cubicBezTo>
                <a:lnTo>
                  <a:pt x="6985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1" y="539750"/>
                </a:lnTo>
                <a:lnTo>
                  <a:pt x="68581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39" y="93980"/>
                </a:cubicBezTo>
                <a:cubicBezTo>
                  <a:pt x="237489" y="93980"/>
                  <a:pt x="251459" y="100330"/>
                  <a:pt x="260350" y="111760"/>
                </a:cubicBezTo>
                <a:lnTo>
                  <a:pt x="287020" y="30480"/>
                </a:lnTo>
                <a:cubicBezTo>
                  <a:pt x="265430" y="10160"/>
                  <a:pt x="233679" y="0"/>
                  <a:pt x="19177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Freeform 756"/>
          <p:cNvSpPr/>
          <p:nvPr/>
        </p:nvSpPr>
        <p:spPr>
          <a:xfrm rot="0" flipH="0" flipV="1">
            <a:off x="905893" y="6485832"/>
            <a:ext cx="68795" cy="92203"/>
          </a:xfrm>
          <a:custGeom>
            <a:pathLst>
              <a:path w="401320" h="539750">
                <a:moveTo>
                  <a:pt x="401320" y="12700"/>
                </a:moveTo>
                <a:lnTo>
                  <a:pt x="292100" y="12700"/>
                </a:lnTo>
                <a:lnTo>
                  <a:pt x="292100" y="82550"/>
                </a:lnTo>
                <a:cubicBezTo>
                  <a:pt x="275591" y="59690"/>
                  <a:pt x="254000" y="39369"/>
                  <a:pt x="226060" y="24129"/>
                </a:cubicBezTo>
                <a:cubicBezTo>
                  <a:pt x="199391" y="7620"/>
                  <a:pt x="170180" y="0"/>
                  <a:pt x="137161" y="0"/>
                </a:cubicBezTo>
                <a:cubicBezTo>
                  <a:pt x="45720" y="0"/>
                  <a:pt x="0" y="46990"/>
                  <a:pt x="0" y="142239"/>
                </a:cubicBezTo>
                <a:lnTo>
                  <a:pt x="0" y="539750"/>
                </a:lnTo>
                <a:lnTo>
                  <a:pt x="109220" y="539750"/>
                </a:lnTo>
                <a:lnTo>
                  <a:pt x="109220" y="179070"/>
                </a:lnTo>
                <a:cubicBezTo>
                  <a:pt x="109220" y="123189"/>
                  <a:pt x="134620" y="95250"/>
                  <a:pt x="184150" y="95250"/>
                </a:cubicBezTo>
                <a:cubicBezTo>
                  <a:pt x="205741" y="95250"/>
                  <a:pt x="226060" y="101600"/>
                  <a:pt x="245110" y="115570"/>
                </a:cubicBezTo>
                <a:cubicBezTo>
                  <a:pt x="264160" y="129539"/>
                  <a:pt x="280670" y="146050"/>
                  <a:pt x="290831" y="166370"/>
                </a:cubicBezTo>
                <a:lnTo>
                  <a:pt x="290831" y="539750"/>
                </a:lnTo>
                <a:lnTo>
                  <a:pt x="400050" y="539750"/>
                </a:lnTo>
                <a:lnTo>
                  <a:pt x="400050" y="12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7" name="Picture 757"/>
          <p:cNvPicPr>
            <a:picLocks noChangeAspect="0" noChangeArrowheads="1"/>
          </p:cNvPicPr>
          <p:nvPr/>
        </p:nvPicPr>
        <p:blipFill>
          <a:blip r:embed="rId7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840" y="6438638"/>
            <a:ext cx="188559" cy="152662"/>
          </a:xfrm>
          <a:prstGeom prst="rect">
            <a:avLst/>
          </a:prstGeom>
          <a:noFill/>
          <a:extLst/>
        </p:spPr>
      </p:pic>
      <p:sp>
        <p:nvSpPr>
          <p:cNvPr id="758" name="Freeform 758"/>
          <p:cNvSpPr/>
          <p:nvPr/>
        </p:nvSpPr>
        <p:spPr>
          <a:xfrm rot="0" flipH="0" flipV="1">
            <a:off x="1178244" y="6483663"/>
            <a:ext cx="68795" cy="92203"/>
          </a:xfrm>
          <a:custGeom>
            <a:pathLst>
              <a:path w="401320" h="539750">
                <a:moveTo>
                  <a:pt x="400050" y="0"/>
                </a:moveTo>
                <a:lnTo>
                  <a:pt x="290830" y="0"/>
                </a:lnTo>
                <a:lnTo>
                  <a:pt x="290830" y="359409"/>
                </a:lnTo>
                <a:cubicBezTo>
                  <a:pt x="290830" y="416559"/>
                  <a:pt x="265430" y="444500"/>
                  <a:pt x="215900" y="444500"/>
                </a:cubicBezTo>
                <a:cubicBezTo>
                  <a:pt x="194310" y="444500"/>
                  <a:pt x="172721" y="436880"/>
                  <a:pt x="153671" y="422909"/>
                </a:cubicBezTo>
                <a:cubicBezTo>
                  <a:pt x="134621" y="408940"/>
                  <a:pt x="119380" y="392429"/>
                  <a:pt x="109221" y="372109"/>
                </a:cubicBezTo>
                <a:lnTo>
                  <a:pt x="109221" y="1270"/>
                </a:lnTo>
                <a:lnTo>
                  <a:pt x="0" y="1270"/>
                </a:lnTo>
                <a:lnTo>
                  <a:pt x="0" y="527050"/>
                </a:lnTo>
                <a:lnTo>
                  <a:pt x="109221" y="527050"/>
                </a:lnTo>
                <a:lnTo>
                  <a:pt x="109221" y="455930"/>
                </a:lnTo>
                <a:cubicBezTo>
                  <a:pt x="124460" y="478790"/>
                  <a:pt x="146050" y="499109"/>
                  <a:pt x="173991" y="514350"/>
                </a:cubicBezTo>
                <a:cubicBezTo>
                  <a:pt x="201930" y="530859"/>
                  <a:pt x="232411" y="539750"/>
                  <a:pt x="262890" y="539750"/>
                </a:cubicBezTo>
                <a:cubicBezTo>
                  <a:pt x="355600" y="539750"/>
                  <a:pt x="401320" y="491490"/>
                  <a:pt x="401320" y="396240"/>
                </a:cubicBezTo>
                <a:lnTo>
                  <a:pt x="40132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Freeform 759"/>
          <p:cNvSpPr/>
          <p:nvPr/>
        </p:nvSpPr>
        <p:spPr>
          <a:xfrm rot="0" flipH="0" flipV="1">
            <a:off x="1260755" y="6461101"/>
            <a:ext cx="49201" cy="116935"/>
          </a:xfrm>
          <a:custGeom>
            <a:pathLst>
              <a:path w="287019" h="684530">
                <a:moveTo>
                  <a:pt x="190500" y="0"/>
                </a:moveTo>
                <a:cubicBezTo>
                  <a:pt x="109220" y="0"/>
                  <a:pt x="68580" y="43180"/>
                  <a:pt x="68580" y="130810"/>
                </a:cubicBezTo>
                <a:lnTo>
                  <a:pt x="6858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0" y="539750"/>
                </a:lnTo>
                <a:lnTo>
                  <a:pt x="68580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40" y="93980"/>
                </a:cubicBezTo>
                <a:cubicBezTo>
                  <a:pt x="237490" y="93980"/>
                  <a:pt x="251460" y="100330"/>
                  <a:pt x="260350" y="111760"/>
                </a:cubicBezTo>
                <a:lnTo>
                  <a:pt x="287019" y="30480"/>
                </a:lnTo>
                <a:cubicBezTo>
                  <a:pt x="264160" y="10160"/>
                  <a:pt x="232409" y="0"/>
                  <a:pt x="19050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Freeform 760"/>
          <p:cNvSpPr/>
          <p:nvPr/>
        </p:nvSpPr>
        <p:spPr>
          <a:xfrm rot="0" flipH="0" flipV="1">
            <a:off x="1314964" y="6483663"/>
            <a:ext cx="65747" cy="94372"/>
          </a:xfrm>
          <a:custGeom>
            <a:pathLst>
              <a:path w="383539" h="552450">
                <a:moveTo>
                  <a:pt x="193039" y="0"/>
                </a:moveTo>
                <a:cubicBezTo>
                  <a:pt x="110489" y="0"/>
                  <a:pt x="45719" y="25400"/>
                  <a:pt x="0" y="74930"/>
                </a:cubicBezTo>
                <a:lnTo>
                  <a:pt x="49529" y="151129"/>
                </a:lnTo>
                <a:cubicBezTo>
                  <a:pt x="66039" y="133350"/>
                  <a:pt x="87629" y="116839"/>
                  <a:pt x="113029" y="104139"/>
                </a:cubicBezTo>
                <a:cubicBezTo>
                  <a:pt x="139700" y="91439"/>
                  <a:pt x="165099" y="85089"/>
                  <a:pt x="191769" y="85089"/>
                </a:cubicBezTo>
                <a:cubicBezTo>
                  <a:pt x="218439" y="85089"/>
                  <a:pt x="240029" y="91439"/>
                  <a:pt x="255269" y="104139"/>
                </a:cubicBezTo>
                <a:cubicBezTo>
                  <a:pt x="271778" y="116839"/>
                  <a:pt x="279399" y="133350"/>
                  <a:pt x="279399" y="154939"/>
                </a:cubicBezTo>
                <a:cubicBezTo>
                  <a:pt x="279399" y="172720"/>
                  <a:pt x="270508" y="187960"/>
                  <a:pt x="252728" y="200660"/>
                </a:cubicBezTo>
                <a:cubicBezTo>
                  <a:pt x="234948" y="213359"/>
                  <a:pt x="213359" y="223520"/>
                  <a:pt x="187959" y="232409"/>
                </a:cubicBezTo>
                <a:cubicBezTo>
                  <a:pt x="162559" y="241300"/>
                  <a:pt x="137159" y="251459"/>
                  <a:pt x="110489" y="261620"/>
                </a:cubicBezTo>
                <a:cubicBezTo>
                  <a:pt x="85089" y="273050"/>
                  <a:pt x="63500" y="290829"/>
                  <a:pt x="44450" y="313690"/>
                </a:cubicBezTo>
                <a:cubicBezTo>
                  <a:pt x="26669" y="337820"/>
                  <a:pt x="17779" y="367029"/>
                  <a:pt x="17779" y="402590"/>
                </a:cubicBezTo>
                <a:cubicBezTo>
                  <a:pt x="17779" y="445769"/>
                  <a:pt x="34289" y="481330"/>
                  <a:pt x="66039" y="509269"/>
                </a:cubicBezTo>
                <a:cubicBezTo>
                  <a:pt x="99059" y="538480"/>
                  <a:pt x="143509" y="552450"/>
                  <a:pt x="199389" y="552450"/>
                </a:cubicBezTo>
                <a:cubicBezTo>
                  <a:pt x="267969" y="552450"/>
                  <a:pt x="326389" y="529590"/>
                  <a:pt x="373378" y="485140"/>
                </a:cubicBezTo>
                <a:lnTo>
                  <a:pt x="327659" y="411480"/>
                </a:lnTo>
                <a:cubicBezTo>
                  <a:pt x="297178" y="448309"/>
                  <a:pt x="255269" y="467359"/>
                  <a:pt x="201928" y="467359"/>
                </a:cubicBezTo>
                <a:cubicBezTo>
                  <a:pt x="177799" y="467359"/>
                  <a:pt x="158749" y="461009"/>
                  <a:pt x="143509" y="449580"/>
                </a:cubicBezTo>
                <a:cubicBezTo>
                  <a:pt x="129539" y="438150"/>
                  <a:pt x="121920" y="422909"/>
                  <a:pt x="121920" y="406400"/>
                </a:cubicBezTo>
                <a:cubicBezTo>
                  <a:pt x="121920" y="392429"/>
                  <a:pt x="128270" y="379729"/>
                  <a:pt x="140970" y="368300"/>
                </a:cubicBezTo>
                <a:cubicBezTo>
                  <a:pt x="153670" y="358140"/>
                  <a:pt x="170180" y="350520"/>
                  <a:pt x="189229" y="344170"/>
                </a:cubicBezTo>
                <a:cubicBezTo>
                  <a:pt x="208279" y="337820"/>
                  <a:pt x="229869" y="330200"/>
                  <a:pt x="252728" y="320040"/>
                </a:cubicBezTo>
                <a:cubicBezTo>
                  <a:pt x="275589" y="311150"/>
                  <a:pt x="295909" y="299720"/>
                  <a:pt x="314959" y="288290"/>
                </a:cubicBezTo>
                <a:cubicBezTo>
                  <a:pt x="334009" y="276859"/>
                  <a:pt x="350518" y="259079"/>
                  <a:pt x="364489" y="237490"/>
                </a:cubicBezTo>
                <a:cubicBezTo>
                  <a:pt x="377189" y="214629"/>
                  <a:pt x="383539" y="187960"/>
                  <a:pt x="383539" y="157479"/>
                </a:cubicBezTo>
                <a:cubicBezTo>
                  <a:pt x="383539" y="111760"/>
                  <a:pt x="365759" y="73660"/>
                  <a:pt x="331468" y="44450"/>
                </a:cubicBezTo>
                <a:cubicBezTo>
                  <a:pt x="294639" y="13970"/>
                  <a:pt x="250189" y="0"/>
                  <a:pt x="19303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Rectangle 761"/>
          <p:cNvSpPr/>
          <p:nvPr/>
        </p:nvSpPr>
        <p:spPr>
          <a:xfrm rot="0" flipH="0" flipV="0">
            <a:off x="331762" y="118758"/>
            <a:ext cx="2795620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Образование</a:t>
            </a:r>
          </a:p>
        </p:txBody>
      </p:sp>
      <p:sp>
        <p:nvSpPr>
          <p:cNvPr id="762" name="Rectangle 762"/>
          <p:cNvSpPr/>
          <p:nvPr/>
        </p:nvSpPr>
        <p:spPr>
          <a:xfrm rot="0" flipH="0" flipV="0">
            <a:off x="11722672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23</a:t>
            </a:r>
          </a:p>
        </p:txBody>
      </p:sp>
      <p:sp>
        <p:nvSpPr>
          <p:cNvPr id="763" name="Rectangle 763"/>
          <p:cNvSpPr/>
          <p:nvPr/>
        </p:nvSpPr>
        <p:spPr>
          <a:xfrm rot="0" flipH="0" flipV="0">
            <a:off x="582663" y="3421448"/>
            <a:ext cx="4053313" cy="3483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Ин</a:t>
            </a:r>
            <a:r>
              <a:rPr lang="en-US" sz="1596" baseline="0" b="1" i="0" dirty="0" spc="-28">
                <a:solidFill>
                  <a:srgbClr val="191A1D"/>
                </a:solidFill>
                <a:latin typeface="Arial" pitchFamily="0" charset="1"/>
              </a:rPr>
              <a:t>ф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-27">
                <a:solidFill>
                  <a:srgbClr val="191A1D"/>
                </a:solidFill>
                <a:latin typeface="Arial" pitchFamily="0" charset="1"/>
              </a:rPr>
              <a:t>р</a:t>
            </a:r>
            <a:r>
              <a:rPr lang="en-US" sz="1596" baseline="0" b="1" i="0" dirty="0" spc="-28">
                <a:solidFill>
                  <a:srgbClr val="191A1D"/>
                </a:solidFill>
                <a:latin typeface="Arial" pitchFamily="0" charset="1"/>
              </a:rPr>
              <a:t>м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ация об </a:t>
            </a:r>
            <a:r>
              <a:rPr lang="en-US" sz="1596" baseline="0" b="1" i="0" dirty="0" spc="-27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сновн</a:t>
            </a:r>
            <a:r>
              <a:rPr lang="en-US" sz="1596" baseline="0" b="1" i="0" dirty="0" spc="-27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м обра</a:t>
            </a:r>
            <a:r>
              <a:rPr lang="en-US" sz="1596" baseline="0" b="1" i="0" dirty="0" spc="-37">
                <a:solidFill>
                  <a:srgbClr val="191A1D"/>
                </a:solidFill>
                <a:latin typeface="Arial" pitchFamily="0" charset="1"/>
              </a:rPr>
              <a:t>з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-21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ании</a:t>
            </a:r>
          </a:p>
        </p:txBody>
      </p:sp>
      <p:sp>
        <p:nvSpPr>
          <p:cNvPr id="764" name="Rectangle 764"/>
          <p:cNvSpPr/>
          <p:nvPr/>
        </p:nvSpPr>
        <p:spPr>
          <a:xfrm rot="0" flipH="0" flipV="0">
            <a:off x="578330" y="4227960"/>
            <a:ext cx="4285508" cy="5055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1764">
                <a:solidFill>
                  <a:srgbClr val="191A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П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лное</a:t>
            </a:r>
            <a:r>
              <a:rPr lang="en-US" sz="1403" baseline="0" b="0" i="0" dirty="0" spc="-18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н</a:t>
            </a:r>
            <a:r>
              <a:rPr lang="en-US" sz="1403" baseline="0" b="0" i="0" dirty="0" spc="-12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з</a:t>
            </a:r>
            <a:r>
              <a:rPr lang="en-US" sz="1403" baseline="0" b="0" i="0" dirty="0" spc="-13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ание</a:t>
            </a:r>
            <a:r>
              <a:rPr lang="en-US" sz="1403" baseline="0" b="0" i="0" dirty="0" spc="-30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к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лл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дж</a:t>
            </a:r>
            <a:r>
              <a:rPr lang="en-US" sz="1403" baseline="0" b="0" i="0" dirty="0" spc="371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(н</a:t>
            </a:r>
            <a:r>
              <a:rPr lang="en-US" sz="1403" baseline="0" b="0" i="0" dirty="0" spc="-12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з</a:t>
            </a:r>
            <a:r>
              <a:rPr lang="en-US" sz="1403" baseline="0" b="0" i="0" dirty="0" spc="-13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ание</a:t>
            </a:r>
            <a:r>
              <a:rPr lang="en-US" sz="1403" baseline="0" b="0" i="0" dirty="0" spc="-30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к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лл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е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джа</a:t>
            </a:r>
          </a:p>
          <a:p>
            <a:pPr marL="286540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выбирайте из к</a:t>
            </a:r>
            <a:r>
              <a:rPr lang="en-US" sz="1403" baseline="0" b="0" i="0" dirty="0" spc="-36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тало</a:t>
            </a:r>
            <a:r>
              <a:rPr lang="en-US" sz="1403" baseline="0" b="0" i="0" dirty="0" spc="-32">
                <a:solidFill>
                  <a:srgbClr val="191A1D"/>
                </a:solidFill>
                <a:latin typeface="Arial" pitchFamily="0" charset="1"/>
              </a:rPr>
              <a:t>г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а)</a:t>
            </a:r>
          </a:p>
        </p:txBody>
      </p:sp>
      <p:sp>
        <p:nvSpPr>
          <p:cNvPr id="765" name="Rectangle 765"/>
          <p:cNvSpPr/>
          <p:nvPr/>
        </p:nvSpPr>
        <p:spPr>
          <a:xfrm rot="0" flipH="0" flipV="0">
            <a:off x="578330" y="4730967"/>
            <a:ext cx="2380982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1764">
                <a:solidFill>
                  <a:srgbClr val="191A1D"/>
                </a:solidFill>
                <a:latin typeface="ArialMT" pitchFamily="0" charset="1"/>
              </a:rPr>
              <a:t>•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Н</a:t>
            </a:r>
            <a:r>
              <a:rPr lang="en-US" sz="1403" baseline="0" b="0" i="0" dirty="0" spc="-12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з</a:t>
            </a:r>
            <a:r>
              <a:rPr lang="en-US" sz="1403" baseline="0" b="0" i="0" dirty="0" spc="-13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ание</a:t>
            </a:r>
            <a:r>
              <a:rPr lang="en-US" sz="1403" baseline="0" b="0" i="0" dirty="0" spc="-18">
                <a:solidFill>
                  <a:srgbClr val="191A1D"/>
                </a:solidFill>
                <a:latin typeface="Arial" pitchFamily="0" charset="1"/>
              </a:rPr>
              <a:t> </a:t>
            </a:r>
            <a:r>
              <a:rPr lang="en-US" sz="1403" baseline="0" b="0" i="0" dirty="0" spc="0">
                <a:solidFill>
                  <a:srgbClr val="191A1D"/>
                </a:solidFill>
                <a:latin typeface="Arial" pitchFamily="0" charset="1"/>
              </a:rPr>
              <a:t>специальности</a:t>
            </a:r>
          </a:p>
        </p:txBody>
      </p:sp>
      <p:sp>
        <p:nvSpPr>
          <p:cNvPr id="766" name="Rectangle 766"/>
          <p:cNvSpPr/>
          <p:nvPr/>
        </p:nvSpPr>
        <p:spPr>
          <a:xfrm rot="0" flipH="0" flipV="0">
            <a:off x="6556741" y="3421448"/>
            <a:ext cx="3149164" cy="3483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-39">
                <a:solidFill>
                  <a:srgbClr val="191A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ак</a:t>
            </a:r>
            <a:r>
              <a:rPr lang="en-US" sz="1596" baseline="0" b="1" i="0" dirty="0" spc="-27">
                <a:solidFill>
                  <a:srgbClr val="191A1D"/>
                </a:solidFill>
                <a:latin typeface="Arial" pitchFamily="0" charset="1"/>
              </a:rPr>
              <a:t>ж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е </a:t>
            </a:r>
            <a:r>
              <a:rPr lang="en-US" sz="1596" baseline="0" b="1" i="0" dirty="0" spc="-35">
                <a:solidFill>
                  <a:srgbClr val="191A1D"/>
                </a:solidFill>
                <a:latin typeface="Arial" pitchFamily="0" charset="1"/>
              </a:rPr>
              <a:t>у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казы</a:t>
            </a:r>
            <a:r>
              <a:rPr lang="en-US" sz="1596" baseline="0" b="1" i="0" dirty="0" spc="-21">
                <a:solidFill>
                  <a:srgbClr val="191A1D"/>
                </a:solidFill>
                <a:latin typeface="Arial" pitchFamily="0" charset="1"/>
              </a:rPr>
              <a:t>в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596" baseline="0" b="1" i="0" dirty="0" spc="-23">
                <a:solidFill>
                  <a:srgbClr val="191A1D"/>
                </a:solidFill>
                <a:latin typeface="Arial" pitchFamily="0" charset="1"/>
              </a:rPr>
              <a:t>е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м ин</a:t>
            </a:r>
            <a:r>
              <a:rPr lang="en-US" sz="1596" baseline="0" b="1" i="0" dirty="0" spc="-28">
                <a:solidFill>
                  <a:srgbClr val="191A1D"/>
                </a:solidFill>
                <a:latin typeface="Arial" pitchFamily="0" charset="1"/>
              </a:rPr>
              <a:t>ф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-27">
                <a:solidFill>
                  <a:srgbClr val="191A1D"/>
                </a:solidFill>
                <a:latin typeface="Arial" pitchFamily="0" charset="1"/>
              </a:rPr>
              <a:t>р</a:t>
            </a:r>
            <a:r>
              <a:rPr lang="en-US" sz="1596" baseline="0" b="1" i="0" dirty="0" spc="-29">
                <a:solidFill>
                  <a:srgbClr val="191A1D"/>
                </a:solidFill>
                <a:latin typeface="Arial" pitchFamily="0" charset="1"/>
              </a:rPr>
              <a:t>м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ацию</a:t>
            </a:r>
          </a:p>
        </p:txBody>
      </p:sp>
      <p:sp>
        <p:nvSpPr>
          <p:cNvPr id="767" name="Rectangle 767"/>
          <p:cNvSpPr/>
          <p:nvPr/>
        </p:nvSpPr>
        <p:spPr>
          <a:xfrm rot="0" flipH="0" flipV="0">
            <a:off x="6552408" y="4227960"/>
            <a:ext cx="4877443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1764">
                <a:latin typeface="ArialMT" pitchFamily="0" charset="1"/>
              </a:rPr>
              <a:t>•</a:t>
            </a:r>
            <a:r>
              <a:rPr lang="en-US" sz="1403" baseline="0" b="0" i="0" dirty="0" spc="0">
                <a:latin typeface="Arial" pitchFamily="0" charset="1"/>
              </a:rPr>
              <a:t>О п</a:t>
            </a:r>
            <a:r>
              <a:rPr lang="en-US" sz="1403" baseline="0" b="0" i="0" dirty="0" spc="-36">
                <a:latin typeface="Arial" pitchFamily="0" charset="1"/>
              </a:rPr>
              <a:t>о</a:t>
            </a:r>
            <a:r>
              <a:rPr lang="en-US" sz="1403" baseline="0" b="0" i="0" dirty="0" spc="0">
                <a:latin typeface="Arial" pitchFamily="0" charset="1"/>
              </a:rPr>
              <a:t>л</a:t>
            </a:r>
            <a:r>
              <a:rPr lang="en-US" sz="1403" baseline="0" b="0" i="0" dirty="0" spc="-17">
                <a:latin typeface="Arial" pitchFamily="0" charset="1"/>
              </a:rPr>
              <a:t>у</a:t>
            </a:r>
            <a:r>
              <a:rPr lang="en-US" sz="1403" baseline="0" b="0" i="0" dirty="0" spc="0">
                <a:latin typeface="Arial" pitchFamily="0" charset="1"/>
              </a:rPr>
              <a:t>ченны</a:t>
            </a:r>
            <a:r>
              <a:rPr lang="en-US" sz="1403" baseline="0" b="0" i="0" dirty="0" spc="-17">
                <a:latin typeface="Arial" pitchFamily="0" charset="1"/>
              </a:rPr>
              <a:t>х</a:t>
            </a:r>
            <a:r>
              <a:rPr lang="en-US" sz="1403" baseline="0" b="0" i="0" dirty="0" spc="0">
                <a:latin typeface="Arial" pitchFamily="0" charset="1"/>
              </a:rPr>
              <a:t> се</a:t>
            </a:r>
            <a:r>
              <a:rPr lang="en-US" sz="1403" baseline="0" b="0" i="0" dirty="0" spc="-36">
                <a:latin typeface="Arial" pitchFamily="0" charset="1"/>
              </a:rPr>
              <a:t>р</a:t>
            </a:r>
            <a:r>
              <a:rPr lang="en-US" sz="1403" baseline="0" b="0" i="0" dirty="0" spc="0">
                <a:latin typeface="Arial" pitchFamily="0" charset="1"/>
              </a:rPr>
              <a:t>тифик</a:t>
            </a:r>
            <a:r>
              <a:rPr lang="en-US" sz="1403" baseline="0" b="0" i="0" dirty="0" spc="-36">
                <a:latin typeface="Arial" pitchFamily="0" charset="1"/>
              </a:rPr>
              <a:t>а</a:t>
            </a:r>
            <a:r>
              <a:rPr lang="en-US" sz="1403" baseline="0" b="0" i="0" dirty="0" spc="0">
                <a:latin typeface="Arial" pitchFamily="0" charset="1"/>
              </a:rPr>
              <a:t>та</a:t>
            </a:r>
            <a:r>
              <a:rPr lang="en-US" sz="1403" baseline="0" b="0" i="0" dirty="0" spc="-17">
                <a:latin typeface="Arial" pitchFamily="0" charset="1"/>
              </a:rPr>
              <a:t>х</a:t>
            </a:r>
            <a:r>
              <a:rPr lang="en-US" sz="1403" baseline="0" b="0" i="0" dirty="0" spc="0">
                <a:latin typeface="Arial" pitchFamily="0" charset="1"/>
              </a:rPr>
              <a:t>,</a:t>
            </a:r>
            <a:r>
              <a:rPr lang="en-US" sz="1403" baseline="0" b="0" i="0" dirty="0" spc="-30">
                <a:latin typeface="Arial" pitchFamily="0" charset="1"/>
              </a:rPr>
              <a:t> </a:t>
            </a:r>
            <a:r>
              <a:rPr lang="en-US" sz="1403" baseline="0" b="0" i="0" dirty="0" spc="0">
                <a:latin typeface="Arial" pitchFamily="0" charset="1"/>
              </a:rPr>
              <a:t>о доп</a:t>
            </a:r>
            <a:r>
              <a:rPr lang="en-US" sz="1403" baseline="0" b="0" i="0" dirty="0" spc="-36">
                <a:latin typeface="Arial" pitchFamily="0" charset="1"/>
              </a:rPr>
              <a:t>о</a:t>
            </a:r>
            <a:r>
              <a:rPr lang="en-US" sz="1403" baseline="0" b="0" i="0" dirty="0" spc="0">
                <a:latin typeface="Arial" pitchFamily="0" charset="1"/>
              </a:rPr>
              <a:t>лнит</a:t>
            </a:r>
            <a:r>
              <a:rPr lang="en-US" sz="1403" baseline="0" b="0" i="0" dirty="0" spc="-48">
                <a:latin typeface="Arial" pitchFamily="0" charset="1"/>
              </a:rPr>
              <a:t>е</a:t>
            </a:r>
            <a:r>
              <a:rPr lang="en-US" sz="1403" baseline="0" b="0" i="0" dirty="0" spc="0">
                <a:latin typeface="Arial" pitchFamily="0" charset="1"/>
              </a:rPr>
              <a:t>льны</a:t>
            </a:r>
            <a:r>
              <a:rPr lang="en-US" sz="1403" baseline="0" b="0" i="0" dirty="0" spc="-18">
                <a:latin typeface="Arial" pitchFamily="0" charset="1"/>
              </a:rPr>
              <a:t>х </a:t>
            </a:r>
            <a:r>
              <a:rPr lang="en-US" sz="1403" baseline="0" b="0" i="0" dirty="0" spc="0">
                <a:latin typeface="Arial" pitchFamily="0" charset="1"/>
              </a:rPr>
              <a:t>к</a:t>
            </a:r>
            <a:r>
              <a:rPr lang="en-US" sz="1403" baseline="0" b="0" i="0" dirty="0" spc="-30">
                <a:latin typeface="Arial" pitchFamily="0" charset="1"/>
              </a:rPr>
              <a:t>у</a:t>
            </a:r>
            <a:r>
              <a:rPr lang="en-US" sz="1403" baseline="0" b="0" i="0" dirty="0" spc="0">
                <a:latin typeface="Arial" pitchFamily="0" charset="1"/>
              </a:rPr>
              <a:t>рсах</a:t>
            </a:r>
          </a:p>
        </p:txBody>
      </p:sp>
      <p:sp>
        <p:nvSpPr>
          <p:cNvPr id="768" name="Rectangle 768"/>
          <p:cNvSpPr/>
          <p:nvPr/>
        </p:nvSpPr>
        <p:spPr>
          <a:xfrm rot="0" flipH="0" flipV="0">
            <a:off x="1670643" y="6405807"/>
            <a:ext cx="5033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2024</a:t>
            </a:r>
            <a:r>
              <a:rPr lang="en-US" sz="996" baseline="0" b="0" i="0" dirty="0" spc="-12">
                <a:solidFill>
                  <a:srgbClr val="D6001C"/>
                </a:solidFill>
                <a:latin typeface="Arial" pitchFamily="0" charset="1"/>
              </a:rPr>
              <a:t> </a:t>
            </a:r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год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769" name="Freeform 769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Freeform 770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Freeform 771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Freeform 772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Freeform 774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Freeform 775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Freeform 776"/>
          <p:cNvSpPr/>
          <p:nvPr/>
        </p:nvSpPr>
        <p:spPr>
          <a:xfrm rot="0" flipH="0" flipV="0">
            <a:off x="345947" y="1214629"/>
            <a:ext cx="5715000" cy="3521963"/>
          </a:xfrm>
          <a:custGeom>
            <a:pathLst>
              <a:path w="5715000" h="3521963">
                <a:moveTo>
                  <a:pt x="0" y="254038"/>
                </a:moveTo>
                <a:cubicBezTo>
                  <a:pt x="0" y="113742"/>
                  <a:pt x="113741" y="0"/>
                  <a:pt x="254038" y="0"/>
                </a:cubicBezTo>
                <a:lnTo>
                  <a:pt x="5460962" y="0"/>
                </a:lnTo>
                <a:cubicBezTo>
                  <a:pt x="5601258" y="0"/>
                  <a:pt x="5715000" y="113742"/>
                  <a:pt x="5715000" y="254038"/>
                </a:cubicBezTo>
                <a:lnTo>
                  <a:pt x="5715000" y="3267925"/>
                </a:lnTo>
                <a:cubicBezTo>
                  <a:pt x="5715000" y="3408222"/>
                  <a:pt x="5601258" y="3521963"/>
                  <a:pt x="5460962" y="3521963"/>
                </a:cubicBezTo>
                <a:lnTo>
                  <a:pt x="254038" y="3521963"/>
                </a:lnTo>
                <a:cubicBezTo>
                  <a:pt x="113741" y="3521963"/>
                  <a:pt x="0" y="3408222"/>
                  <a:pt x="0" y="3267925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Freeform 777"/>
          <p:cNvSpPr/>
          <p:nvPr/>
        </p:nvSpPr>
        <p:spPr>
          <a:xfrm rot="0" flipH="0" flipV="0">
            <a:off x="6249923" y="1196341"/>
            <a:ext cx="5715000" cy="3521963"/>
          </a:xfrm>
          <a:custGeom>
            <a:pathLst>
              <a:path w="5715000" h="3521963">
                <a:moveTo>
                  <a:pt x="0" y="254038"/>
                </a:moveTo>
                <a:cubicBezTo>
                  <a:pt x="0" y="113742"/>
                  <a:pt x="113741" y="0"/>
                  <a:pt x="254038" y="0"/>
                </a:cubicBezTo>
                <a:lnTo>
                  <a:pt x="5460962" y="0"/>
                </a:lnTo>
                <a:cubicBezTo>
                  <a:pt x="5601258" y="0"/>
                  <a:pt x="5715000" y="113742"/>
                  <a:pt x="5715000" y="254038"/>
                </a:cubicBezTo>
                <a:lnTo>
                  <a:pt x="5715000" y="3267925"/>
                </a:lnTo>
                <a:cubicBezTo>
                  <a:pt x="5715000" y="3408222"/>
                  <a:pt x="5601258" y="3521963"/>
                  <a:pt x="5460962" y="3521963"/>
                </a:cubicBezTo>
                <a:lnTo>
                  <a:pt x="254038" y="3521963"/>
                </a:lnTo>
                <a:cubicBezTo>
                  <a:pt x="113741" y="3521963"/>
                  <a:pt x="0" y="3408222"/>
                  <a:pt x="0" y="3267925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/>
          <p:cNvSpPr/>
          <p:nvPr/>
        </p:nvSpPr>
        <p:spPr>
          <a:xfrm rot="0" flipH="0" flipV="0">
            <a:off x="345947" y="4907280"/>
            <a:ext cx="11618976" cy="1048511"/>
          </a:xfrm>
          <a:custGeom>
            <a:pathLst>
              <a:path w="11618976" h="1048511">
                <a:moveTo>
                  <a:pt x="0" y="238150"/>
                </a:moveTo>
                <a:cubicBezTo>
                  <a:pt x="0" y="106629"/>
                  <a:pt x="106616" y="0"/>
                  <a:pt x="238150" y="0"/>
                </a:cubicBezTo>
                <a:lnTo>
                  <a:pt x="11380825" y="0"/>
                </a:lnTo>
                <a:cubicBezTo>
                  <a:pt x="11512359" y="0"/>
                  <a:pt x="11618976" y="106629"/>
                  <a:pt x="11618976" y="238150"/>
                </a:cubicBezTo>
                <a:lnTo>
                  <a:pt x="11618976" y="810361"/>
                </a:lnTo>
                <a:cubicBezTo>
                  <a:pt x="11618976" y="941882"/>
                  <a:pt x="11512359" y="1048511"/>
                  <a:pt x="11380825" y="1048511"/>
                </a:cubicBezTo>
                <a:lnTo>
                  <a:pt x="238150" y="1048511"/>
                </a:lnTo>
                <a:cubicBezTo>
                  <a:pt x="106616" y="1048511"/>
                  <a:pt x="0" y="941882"/>
                  <a:pt x="0" y="810361"/>
                </a:cubicBezTo>
                <a:close/>
              </a:path>
            </a:pathLst>
          </a:custGeom>
          <a:solidFill>
            <a:srgbClr val="D6001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 rot="0" flipH="0" flipV="1">
            <a:off x="6676499" y="1712280"/>
            <a:ext cx="88610" cy="55597"/>
          </a:xfrm>
          <a:custGeom>
            <a:pathLst>
              <a:path w="76200" h="47625">
                <a:moveTo>
                  <a:pt x="76200" y="47625"/>
                </a:moveTo>
                <a:lnTo>
                  <a:pt x="76200" y="19050"/>
                </a:lnTo>
                <a:cubicBezTo>
                  <a:pt x="76200" y="8535"/>
                  <a:pt x="67666" y="0"/>
                  <a:pt x="57150" y="0"/>
                </a:cubicBezTo>
                <a:lnTo>
                  <a:pt x="19050" y="0"/>
                </a:lnTo>
                <a:cubicBezTo>
                  <a:pt x="8535" y="0"/>
                  <a:pt x="0" y="8535"/>
                  <a:pt x="0" y="19050"/>
                </a:cubicBezTo>
                <a:lnTo>
                  <a:pt x="0" y="47625"/>
                </a:lnTo>
              </a:path>
            </a:pathLst>
          </a:custGeom>
          <a:noFill/>
          <a:ln w="2215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 rot="0" flipH="0" flipV="1">
            <a:off x="6720804" y="1467649"/>
            <a:ext cx="0" cy="22239"/>
          </a:xfrm>
          <a:custGeom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noFill/>
          <a:ln w="2215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 rot="0" flipH="0" flipV="1">
            <a:off x="6565736" y="1623323"/>
            <a:ext cx="22152" cy="0"/>
          </a:xfrm>
          <a:custGeom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215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Freeform 782"/>
          <p:cNvSpPr/>
          <p:nvPr/>
        </p:nvSpPr>
        <p:spPr>
          <a:xfrm rot="0" flipH="0" flipV="1">
            <a:off x="6598965" y="1512128"/>
            <a:ext cx="16245" cy="15670"/>
          </a:xfrm>
          <a:custGeom>
            <a:pathLst>
              <a:path w="13970" h="13423">
                <a:moveTo>
                  <a:pt x="0" y="13423"/>
                </a:moveTo>
                <a:lnTo>
                  <a:pt x="13970" y="0"/>
                </a:lnTo>
              </a:path>
            </a:pathLst>
          </a:custGeom>
          <a:noFill/>
          <a:ln w="2215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Freeform 783"/>
          <p:cNvSpPr/>
          <p:nvPr/>
        </p:nvSpPr>
        <p:spPr>
          <a:xfrm rot="0" flipH="0" flipV="1">
            <a:off x="6853720" y="1623323"/>
            <a:ext cx="22152" cy="0"/>
          </a:xfrm>
          <a:custGeom>
            <a:pathLst>
              <a:path w="19050" h="0">
                <a:moveTo>
                  <a:pt x="19050" y="0"/>
                </a:moveTo>
                <a:lnTo>
                  <a:pt x="0" y="0"/>
                </a:lnTo>
              </a:path>
            </a:pathLst>
          </a:custGeom>
          <a:noFill/>
          <a:ln w="2215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Freeform 784"/>
          <p:cNvSpPr/>
          <p:nvPr/>
        </p:nvSpPr>
        <p:spPr>
          <a:xfrm rot="0" flipH="0" flipV="1">
            <a:off x="6826398" y="1512128"/>
            <a:ext cx="16245" cy="15670"/>
          </a:xfrm>
          <a:custGeom>
            <a:pathLst>
              <a:path w="13970" h="13423">
                <a:moveTo>
                  <a:pt x="13970" y="13423"/>
                </a:moveTo>
                <a:lnTo>
                  <a:pt x="0" y="0"/>
                </a:lnTo>
              </a:path>
            </a:pathLst>
          </a:custGeom>
          <a:noFill/>
          <a:ln w="2215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Freeform 785"/>
          <p:cNvSpPr/>
          <p:nvPr/>
        </p:nvSpPr>
        <p:spPr>
          <a:xfrm rot="0" flipH="0" flipV="1">
            <a:off x="6620645" y="1523247"/>
            <a:ext cx="200346" cy="189032"/>
          </a:xfrm>
          <a:custGeom>
            <a:pathLst>
              <a:path w="172287" h="161925">
                <a:moveTo>
                  <a:pt x="46951" y="0"/>
                </a:moveTo>
                <a:lnTo>
                  <a:pt x="125310" y="0"/>
                </a:lnTo>
                <a:cubicBezTo>
                  <a:pt x="154189" y="14338"/>
                  <a:pt x="172287" y="43967"/>
                  <a:pt x="171855" y="76200"/>
                </a:cubicBezTo>
                <a:cubicBezTo>
                  <a:pt x="171017" y="123189"/>
                  <a:pt x="133120" y="161086"/>
                  <a:pt x="86130" y="161925"/>
                </a:cubicBezTo>
                <a:cubicBezTo>
                  <a:pt x="39116" y="161086"/>
                  <a:pt x="1219" y="123164"/>
                  <a:pt x="406" y="76149"/>
                </a:cubicBezTo>
                <a:cubicBezTo>
                  <a:pt x="0" y="43929"/>
                  <a:pt x="18084" y="14325"/>
                  <a:pt x="46951" y="0"/>
                </a:cubicBezTo>
                <a:close/>
              </a:path>
            </a:pathLst>
          </a:custGeom>
          <a:noFill/>
          <a:ln w="2215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Freeform 786"/>
          <p:cNvSpPr/>
          <p:nvPr/>
        </p:nvSpPr>
        <p:spPr>
          <a:xfrm rot="0" flipH="0" flipV="1">
            <a:off x="6720804" y="1767877"/>
            <a:ext cx="0" cy="33358"/>
          </a:xfrm>
          <a:custGeom>
            <a:pathLst>
              <a:path w="0" h="28575">
                <a:moveTo>
                  <a:pt x="0" y="28575"/>
                </a:moveTo>
                <a:lnTo>
                  <a:pt x="0" y="0"/>
                </a:lnTo>
              </a:path>
            </a:pathLst>
          </a:custGeom>
          <a:noFill/>
          <a:ln w="2215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Freeform 787"/>
          <p:cNvSpPr/>
          <p:nvPr/>
        </p:nvSpPr>
        <p:spPr>
          <a:xfrm rot="0" flipH="0" flipV="1">
            <a:off x="6720804" y="1656682"/>
            <a:ext cx="0" cy="55597"/>
          </a:xfrm>
          <a:custGeom>
            <a:pathLst>
              <a:path w="0" h="47625">
                <a:moveTo>
                  <a:pt x="0" y="47625"/>
                </a:moveTo>
                <a:lnTo>
                  <a:pt x="0" y="0"/>
                </a:lnTo>
              </a:path>
            </a:pathLst>
          </a:custGeom>
          <a:noFill/>
          <a:ln w="2215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 rot="0" flipH="0" flipV="1">
            <a:off x="6687575" y="1623323"/>
            <a:ext cx="66457" cy="33358"/>
          </a:xfrm>
          <a:custGeom>
            <a:pathLst>
              <a:path w="57150" h="28575">
                <a:moveTo>
                  <a:pt x="0" y="28575"/>
                </a:moveTo>
                <a:lnTo>
                  <a:pt x="28575" y="0"/>
                </a:lnTo>
                <a:lnTo>
                  <a:pt x="57150" y="28575"/>
                </a:lnTo>
              </a:path>
            </a:pathLst>
          </a:custGeom>
          <a:noFill/>
          <a:ln w="2215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 rot="0" flipH="0" flipV="1">
            <a:off x="685736" y="1469555"/>
            <a:ext cx="332288" cy="321482"/>
          </a:xfrm>
          <a:custGeom>
            <a:pathLst>
              <a:path w="285750" h="285750">
                <a:moveTo>
                  <a:pt x="0" y="266700"/>
                </a:moveTo>
                <a:cubicBezTo>
                  <a:pt x="0" y="277215"/>
                  <a:pt x="8534" y="285750"/>
                  <a:pt x="19050" y="285750"/>
                </a:cubicBezTo>
                <a:lnTo>
                  <a:pt x="266700" y="285750"/>
                </a:lnTo>
                <a:cubicBezTo>
                  <a:pt x="277215" y="285750"/>
                  <a:pt x="285750" y="277215"/>
                  <a:pt x="285750" y="266700"/>
                </a:cubicBezTo>
                <a:lnTo>
                  <a:pt x="285750" y="19050"/>
                </a:lnTo>
                <a:cubicBezTo>
                  <a:pt x="285750" y="8535"/>
                  <a:pt x="277215" y="0"/>
                  <a:pt x="266700" y="0"/>
                </a:cubicBezTo>
                <a:lnTo>
                  <a:pt x="19050" y="0"/>
                </a:lnTo>
                <a:cubicBezTo>
                  <a:pt x="8534" y="0"/>
                  <a:pt x="0" y="8535"/>
                  <a:pt x="0" y="19050"/>
                </a:cubicBezTo>
                <a:lnTo>
                  <a:pt x="0" y="266700"/>
                </a:lnTo>
                <a:close/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Freeform 790"/>
          <p:cNvSpPr/>
          <p:nvPr/>
        </p:nvSpPr>
        <p:spPr>
          <a:xfrm rot="0" flipH="0" flipV="1">
            <a:off x="741117" y="1523135"/>
            <a:ext cx="110762" cy="85728"/>
          </a:xfrm>
          <a:custGeom>
            <a:pathLst>
              <a:path w="95250" h="76200">
                <a:moveTo>
                  <a:pt x="95250" y="76200"/>
                </a:moveTo>
                <a:lnTo>
                  <a:pt x="38100" y="0"/>
                </a:lnTo>
                <a:lnTo>
                  <a:pt x="0" y="38100"/>
                </a:lnTo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Freeform 791"/>
          <p:cNvSpPr/>
          <p:nvPr/>
        </p:nvSpPr>
        <p:spPr>
          <a:xfrm rot="0" flipH="0" flipV="1">
            <a:off x="885109" y="1576715"/>
            <a:ext cx="66457" cy="0"/>
          </a:xfrm>
          <a:custGeom>
            <a:pathLst>
              <a:path w="57150" h="0">
                <a:moveTo>
                  <a:pt x="0" y="0"/>
                </a:moveTo>
                <a:lnTo>
                  <a:pt x="57150" y="0"/>
                </a:lnTo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Freeform 792"/>
          <p:cNvSpPr/>
          <p:nvPr/>
        </p:nvSpPr>
        <p:spPr>
          <a:xfrm rot="0" flipH="0" flipV="1">
            <a:off x="741117" y="1651726"/>
            <a:ext cx="110762" cy="85728"/>
          </a:xfrm>
          <a:custGeom>
            <a:pathLst>
              <a:path w="95250" h="76200">
                <a:moveTo>
                  <a:pt x="95250" y="76200"/>
                </a:moveTo>
                <a:lnTo>
                  <a:pt x="38100" y="0"/>
                </a:lnTo>
                <a:lnTo>
                  <a:pt x="0" y="38100"/>
                </a:lnTo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Freeform 793"/>
          <p:cNvSpPr/>
          <p:nvPr/>
        </p:nvSpPr>
        <p:spPr>
          <a:xfrm rot="0" flipH="0" flipV="1">
            <a:off x="885109" y="1705306"/>
            <a:ext cx="66457" cy="0"/>
          </a:xfrm>
          <a:custGeom>
            <a:pathLst>
              <a:path w="57150" h="0">
                <a:moveTo>
                  <a:pt x="0" y="0"/>
                </a:moveTo>
                <a:lnTo>
                  <a:pt x="57150" y="0"/>
                </a:lnTo>
              </a:path>
            </a:pathLst>
          </a:custGeom>
          <a:noFill/>
          <a:ln w="21432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Freeform 794"/>
          <p:cNvSpPr/>
          <p:nvPr/>
        </p:nvSpPr>
        <p:spPr>
          <a:xfrm rot="0" flipH="0" flipV="0">
            <a:off x="57911" y="6153913"/>
            <a:ext cx="559309" cy="589787"/>
          </a:xfrm>
          <a:custGeom>
            <a:pathLst>
              <a:path w="559309" h="589787">
                <a:moveTo>
                  <a:pt x="0" y="0"/>
                </a:moveTo>
                <a:lnTo>
                  <a:pt x="559309" y="0"/>
                </a:lnTo>
                <a:lnTo>
                  <a:pt x="559309" y="589787"/>
                </a:lnTo>
                <a:lnTo>
                  <a:pt x="0" y="5897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Freeform 795"/>
          <p:cNvSpPr/>
          <p:nvPr/>
        </p:nvSpPr>
        <p:spPr>
          <a:xfrm rot="0" flipH="0" flipV="1">
            <a:off x="409086" y="6381697"/>
            <a:ext cx="278664" cy="277693"/>
          </a:xfrm>
          <a:custGeom>
            <a:pathLst>
              <a:path w="1625600" h="1625600">
                <a:moveTo>
                  <a:pt x="812800" y="0"/>
                </a:moveTo>
                <a:cubicBezTo>
                  <a:pt x="1261109" y="0"/>
                  <a:pt x="1625600" y="364490"/>
                  <a:pt x="1625600" y="812800"/>
                </a:cubicBezTo>
                <a:cubicBezTo>
                  <a:pt x="1625600" y="1261110"/>
                  <a:pt x="1261109" y="1625600"/>
                  <a:pt x="812800" y="1625600"/>
                </a:cubicBezTo>
                <a:cubicBezTo>
                  <a:pt x="364491" y="1625600"/>
                  <a:pt x="0" y="1261110"/>
                  <a:pt x="0" y="812800"/>
                </a:cubicBezTo>
                <a:cubicBezTo>
                  <a:pt x="0" y="364490"/>
                  <a:pt x="364491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Freeform 796"/>
          <p:cNvSpPr/>
          <p:nvPr/>
        </p:nvSpPr>
        <p:spPr>
          <a:xfrm rot="0" flipH="0" flipV="1">
            <a:off x="464818" y="6453941"/>
            <a:ext cx="77938" cy="122141"/>
          </a:xfrm>
          <a:custGeom>
            <a:pathLst>
              <a:path w="45465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1629" y="508000"/>
                  <a:pt x="367029" y="497839"/>
                </a:cubicBezTo>
                <a:cubicBezTo>
                  <a:pt x="391158" y="486409"/>
                  <a:pt x="410208" y="472439"/>
                  <a:pt x="422908" y="454659"/>
                </a:cubicBezTo>
                <a:cubicBezTo>
                  <a:pt x="435608" y="436880"/>
                  <a:pt x="443229" y="417830"/>
                  <a:pt x="448308" y="396239"/>
                </a:cubicBezTo>
                <a:cubicBezTo>
                  <a:pt x="453388" y="374650"/>
                  <a:pt x="454658" y="341630"/>
                  <a:pt x="454658" y="295909"/>
                </a:cubicBezTo>
                <a:lnTo>
                  <a:pt x="45465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1129" y="369569"/>
                  <a:pt x="143508" y="347980"/>
                </a:cubicBezTo>
                <a:cubicBezTo>
                  <a:pt x="135889" y="326389"/>
                  <a:pt x="13080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Freeform 797"/>
          <p:cNvSpPr/>
          <p:nvPr/>
        </p:nvSpPr>
        <p:spPr>
          <a:xfrm rot="0" flipH="0" flipV="1">
            <a:off x="554078" y="6453941"/>
            <a:ext cx="77720" cy="122141"/>
          </a:xfrm>
          <a:custGeom>
            <a:pathLst>
              <a:path w="45338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2899" y="508000"/>
                  <a:pt x="367029" y="497839"/>
                </a:cubicBezTo>
                <a:cubicBezTo>
                  <a:pt x="391158" y="486409"/>
                  <a:pt x="410208" y="472439"/>
                  <a:pt x="421638" y="454659"/>
                </a:cubicBezTo>
                <a:cubicBezTo>
                  <a:pt x="434338" y="436880"/>
                  <a:pt x="443229" y="416559"/>
                  <a:pt x="447038" y="396239"/>
                </a:cubicBezTo>
                <a:cubicBezTo>
                  <a:pt x="452119" y="374650"/>
                  <a:pt x="453388" y="341630"/>
                  <a:pt x="453388" y="295909"/>
                </a:cubicBezTo>
                <a:lnTo>
                  <a:pt x="45338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2399" y="369569"/>
                  <a:pt x="143508" y="347980"/>
                </a:cubicBezTo>
                <a:cubicBezTo>
                  <a:pt x="135889" y="326389"/>
                  <a:pt x="13207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Freeform 798"/>
          <p:cNvSpPr/>
          <p:nvPr/>
        </p:nvSpPr>
        <p:spPr>
          <a:xfrm rot="0" flipH="0" flipV="1">
            <a:off x="757416" y="6449385"/>
            <a:ext cx="80986" cy="128650"/>
          </a:xfrm>
          <a:custGeom>
            <a:pathLst>
              <a:path w="472440" h="753109">
                <a:moveTo>
                  <a:pt x="234950" y="0"/>
                </a:moveTo>
                <a:cubicBezTo>
                  <a:pt x="137161" y="0"/>
                  <a:pt x="58421" y="30480"/>
                  <a:pt x="0" y="92710"/>
                </a:cubicBezTo>
                <a:lnTo>
                  <a:pt x="60961" y="186689"/>
                </a:lnTo>
                <a:cubicBezTo>
                  <a:pt x="106680" y="134620"/>
                  <a:pt x="165100" y="107950"/>
                  <a:pt x="234950" y="107950"/>
                </a:cubicBezTo>
                <a:cubicBezTo>
                  <a:pt x="270509" y="107950"/>
                  <a:pt x="298450" y="116839"/>
                  <a:pt x="317500" y="135889"/>
                </a:cubicBezTo>
                <a:cubicBezTo>
                  <a:pt x="337820" y="154939"/>
                  <a:pt x="347979" y="177800"/>
                  <a:pt x="347979" y="204470"/>
                </a:cubicBezTo>
                <a:cubicBezTo>
                  <a:pt x="347979" y="231140"/>
                  <a:pt x="336550" y="254000"/>
                  <a:pt x="313689" y="273050"/>
                </a:cubicBezTo>
                <a:cubicBezTo>
                  <a:pt x="290830" y="292100"/>
                  <a:pt x="264159" y="308609"/>
                  <a:pt x="231140" y="321309"/>
                </a:cubicBezTo>
                <a:cubicBezTo>
                  <a:pt x="199391" y="335279"/>
                  <a:pt x="167640" y="350520"/>
                  <a:pt x="135890" y="365759"/>
                </a:cubicBezTo>
                <a:cubicBezTo>
                  <a:pt x="104140" y="381000"/>
                  <a:pt x="76200" y="405129"/>
                  <a:pt x="54611" y="436880"/>
                </a:cubicBezTo>
                <a:cubicBezTo>
                  <a:pt x="31750" y="468630"/>
                  <a:pt x="20321" y="505459"/>
                  <a:pt x="20321" y="549909"/>
                </a:cubicBezTo>
                <a:cubicBezTo>
                  <a:pt x="20321" y="608330"/>
                  <a:pt x="40640" y="656590"/>
                  <a:pt x="82550" y="694690"/>
                </a:cubicBezTo>
                <a:cubicBezTo>
                  <a:pt x="124461" y="732790"/>
                  <a:pt x="179070" y="753109"/>
                  <a:pt x="246379" y="753109"/>
                </a:cubicBezTo>
                <a:cubicBezTo>
                  <a:pt x="331469" y="753109"/>
                  <a:pt x="401320" y="726440"/>
                  <a:pt x="455929" y="674369"/>
                </a:cubicBezTo>
                <a:lnTo>
                  <a:pt x="397510" y="582930"/>
                </a:lnTo>
                <a:cubicBezTo>
                  <a:pt x="355600" y="624840"/>
                  <a:pt x="304800" y="645159"/>
                  <a:pt x="243839" y="645159"/>
                </a:cubicBezTo>
                <a:cubicBezTo>
                  <a:pt x="213360" y="645159"/>
                  <a:pt x="190500" y="637540"/>
                  <a:pt x="171450" y="621030"/>
                </a:cubicBezTo>
                <a:cubicBezTo>
                  <a:pt x="153670" y="604519"/>
                  <a:pt x="144781" y="582930"/>
                  <a:pt x="144781" y="556259"/>
                </a:cubicBezTo>
                <a:cubicBezTo>
                  <a:pt x="144781" y="533400"/>
                  <a:pt x="156211" y="513080"/>
                  <a:pt x="179070" y="495300"/>
                </a:cubicBezTo>
                <a:cubicBezTo>
                  <a:pt x="201931" y="477519"/>
                  <a:pt x="228600" y="462280"/>
                  <a:pt x="260350" y="448309"/>
                </a:cubicBezTo>
                <a:cubicBezTo>
                  <a:pt x="292100" y="435609"/>
                  <a:pt x="323850" y="420369"/>
                  <a:pt x="356870" y="403859"/>
                </a:cubicBezTo>
                <a:cubicBezTo>
                  <a:pt x="388620" y="387350"/>
                  <a:pt x="416560" y="361950"/>
                  <a:pt x="438150" y="330200"/>
                </a:cubicBezTo>
                <a:cubicBezTo>
                  <a:pt x="461009" y="298450"/>
                  <a:pt x="472440" y="259079"/>
                  <a:pt x="472440" y="214629"/>
                </a:cubicBezTo>
                <a:cubicBezTo>
                  <a:pt x="472440" y="152400"/>
                  <a:pt x="452120" y="100330"/>
                  <a:pt x="410210" y="60960"/>
                </a:cubicBezTo>
                <a:cubicBezTo>
                  <a:pt x="368300" y="19050"/>
                  <a:pt x="309880" y="0"/>
                  <a:pt x="2349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Freeform 799"/>
          <p:cNvSpPr/>
          <p:nvPr/>
        </p:nvSpPr>
        <p:spPr>
          <a:xfrm rot="0" flipH="0" flipV="1">
            <a:off x="844499" y="6461100"/>
            <a:ext cx="49201" cy="116935"/>
          </a:xfrm>
          <a:custGeom>
            <a:pathLst>
              <a:path w="287020" h="684530">
                <a:moveTo>
                  <a:pt x="191770" y="0"/>
                </a:moveTo>
                <a:cubicBezTo>
                  <a:pt x="110490" y="0"/>
                  <a:pt x="69850" y="43180"/>
                  <a:pt x="69850" y="130810"/>
                </a:cubicBezTo>
                <a:lnTo>
                  <a:pt x="6985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1" y="539750"/>
                </a:lnTo>
                <a:lnTo>
                  <a:pt x="68581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39" y="93980"/>
                </a:cubicBezTo>
                <a:cubicBezTo>
                  <a:pt x="237489" y="93980"/>
                  <a:pt x="251459" y="100330"/>
                  <a:pt x="260350" y="111760"/>
                </a:cubicBezTo>
                <a:lnTo>
                  <a:pt x="287020" y="30480"/>
                </a:lnTo>
                <a:cubicBezTo>
                  <a:pt x="265430" y="10160"/>
                  <a:pt x="233679" y="0"/>
                  <a:pt x="19177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Freeform 800"/>
          <p:cNvSpPr/>
          <p:nvPr/>
        </p:nvSpPr>
        <p:spPr>
          <a:xfrm rot="0" flipH="0" flipV="1">
            <a:off x="905893" y="6485832"/>
            <a:ext cx="68795" cy="92203"/>
          </a:xfrm>
          <a:custGeom>
            <a:pathLst>
              <a:path w="401320" h="539750">
                <a:moveTo>
                  <a:pt x="401320" y="12700"/>
                </a:moveTo>
                <a:lnTo>
                  <a:pt x="292100" y="12700"/>
                </a:lnTo>
                <a:lnTo>
                  <a:pt x="292100" y="82550"/>
                </a:lnTo>
                <a:cubicBezTo>
                  <a:pt x="275591" y="59690"/>
                  <a:pt x="254000" y="39369"/>
                  <a:pt x="226060" y="24129"/>
                </a:cubicBezTo>
                <a:cubicBezTo>
                  <a:pt x="199391" y="7620"/>
                  <a:pt x="170180" y="0"/>
                  <a:pt x="137161" y="0"/>
                </a:cubicBezTo>
                <a:cubicBezTo>
                  <a:pt x="45720" y="0"/>
                  <a:pt x="0" y="46990"/>
                  <a:pt x="0" y="142239"/>
                </a:cubicBezTo>
                <a:lnTo>
                  <a:pt x="0" y="539750"/>
                </a:lnTo>
                <a:lnTo>
                  <a:pt x="109220" y="539750"/>
                </a:lnTo>
                <a:lnTo>
                  <a:pt x="109220" y="179070"/>
                </a:lnTo>
                <a:cubicBezTo>
                  <a:pt x="109220" y="123189"/>
                  <a:pt x="134620" y="95250"/>
                  <a:pt x="184150" y="95250"/>
                </a:cubicBezTo>
                <a:cubicBezTo>
                  <a:pt x="205741" y="95250"/>
                  <a:pt x="226060" y="101600"/>
                  <a:pt x="245110" y="115570"/>
                </a:cubicBezTo>
                <a:cubicBezTo>
                  <a:pt x="264160" y="129539"/>
                  <a:pt x="280670" y="146050"/>
                  <a:pt x="290831" y="166370"/>
                </a:cubicBezTo>
                <a:lnTo>
                  <a:pt x="290831" y="539750"/>
                </a:lnTo>
                <a:lnTo>
                  <a:pt x="400050" y="539750"/>
                </a:lnTo>
                <a:lnTo>
                  <a:pt x="400050" y="12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1" name="Picture 801"/>
          <p:cNvPicPr>
            <a:picLocks noChangeAspect="0" noChangeArrowheads="1"/>
          </p:cNvPicPr>
          <p:nvPr/>
        </p:nvPicPr>
        <p:blipFill>
          <a:blip r:embed="rId8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840" y="6438638"/>
            <a:ext cx="188559" cy="152662"/>
          </a:xfrm>
          <a:prstGeom prst="rect">
            <a:avLst/>
          </a:prstGeom>
          <a:noFill/>
          <a:extLst/>
        </p:spPr>
      </p:pic>
      <p:sp>
        <p:nvSpPr>
          <p:cNvPr id="802" name="Freeform 802"/>
          <p:cNvSpPr/>
          <p:nvPr/>
        </p:nvSpPr>
        <p:spPr>
          <a:xfrm rot="0" flipH="0" flipV="1">
            <a:off x="1178244" y="6483663"/>
            <a:ext cx="68795" cy="92203"/>
          </a:xfrm>
          <a:custGeom>
            <a:pathLst>
              <a:path w="401320" h="539750">
                <a:moveTo>
                  <a:pt x="400050" y="0"/>
                </a:moveTo>
                <a:lnTo>
                  <a:pt x="290830" y="0"/>
                </a:lnTo>
                <a:lnTo>
                  <a:pt x="290830" y="359409"/>
                </a:lnTo>
                <a:cubicBezTo>
                  <a:pt x="290830" y="416559"/>
                  <a:pt x="265430" y="444500"/>
                  <a:pt x="215900" y="444500"/>
                </a:cubicBezTo>
                <a:cubicBezTo>
                  <a:pt x="194310" y="444500"/>
                  <a:pt x="172721" y="436880"/>
                  <a:pt x="153671" y="422909"/>
                </a:cubicBezTo>
                <a:cubicBezTo>
                  <a:pt x="134621" y="408940"/>
                  <a:pt x="119380" y="392429"/>
                  <a:pt x="109221" y="372109"/>
                </a:cubicBezTo>
                <a:lnTo>
                  <a:pt x="109221" y="1270"/>
                </a:lnTo>
                <a:lnTo>
                  <a:pt x="0" y="1270"/>
                </a:lnTo>
                <a:lnTo>
                  <a:pt x="0" y="527050"/>
                </a:lnTo>
                <a:lnTo>
                  <a:pt x="109221" y="527050"/>
                </a:lnTo>
                <a:lnTo>
                  <a:pt x="109221" y="455930"/>
                </a:lnTo>
                <a:cubicBezTo>
                  <a:pt x="124460" y="478790"/>
                  <a:pt x="146050" y="499109"/>
                  <a:pt x="173991" y="514350"/>
                </a:cubicBezTo>
                <a:cubicBezTo>
                  <a:pt x="201930" y="530859"/>
                  <a:pt x="232411" y="539750"/>
                  <a:pt x="262890" y="539750"/>
                </a:cubicBezTo>
                <a:cubicBezTo>
                  <a:pt x="355600" y="539750"/>
                  <a:pt x="401320" y="491490"/>
                  <a:pt x="401320" y="396240"/>
                </a:cubicBezTo>
                <a:lnTo>
                  <a:pt x="40132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Freeform 803"/>
          <p:cNvSpPr/>
          <p:nvPr/>
        </p:nvSpPr>
        <p:spPr>
          <a:xfrm rot="0" flipH="0" flipV="1">
            <a:off x="1260755" y="6461101"/>
            <a:ext cx="49201" cy="116935"/>
          </a:xfrm>
          <a:custGeom>
            <a:pathLst>
              <a:path w="287019" h="684530">
                <a:moveTo>
                  <a:pt x="190500" y="0"/>
                </a:moveTo>
                <a:cubicBezTo>
                  <a:pt x="109220" y="0"/>
                  <a:pt x="68580" y="43180"/>
                  <a:pt x="68580" y="130810"/>
                </a:cubicBezTo>
                <a:lnTo>
                  <a:pt x="6858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0" y="539750"/>
                </a:lnTo>
                <a:lnTo>
                  <a:pt x="68580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40" y="93980"/>
                </a:cubicBezTo>
                <a:cubicBezTo>
                  <a:pt x="237490" y="93980"/>
                  <a:pt x="251460" y="100330"/>
                  <a:pt x="260350" y="111760"/>
                </a:cubicBezTo>
                <a:lnTo>
                  <a:pt x="287019" y="30480"/>
                </a:lnTo>
                <a:cubicBezTo>
                  <a:pt x="264160" y="10160"/>
                  <a:pt x="232409" y="0"/>
                  <a:pt x="19050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Freeform 804"/>
          <p:cNvSpPr/>
          <p:nvPr/>
        </p:nvSpPr>
        <p:spPr>
          <a:xfrm rot="0" flipH="0" flipV="1">
            <a:off x="1314964" y="6483663"/>
            <a:ext cx="65747" cy="94372"/>
          </a:xfrm>
          <a:custGeom>
            <a:pathLst>
              <a:path w="383539" h="552450">
                <a:moveTo>
                  <a:pt x="193039" y="0"/>
                </a:moveTo>
                <a:cubicBezTo>
                  <a:pt x="110489" y="0"/>
                  <a:pt x="45719" y="25400"/>
                  <a:pt x="0" y="74930"/>
                </a:cubicBezTo>
                <a:lnTo>
                  <a:pt x="49529" y="151129"/>
                </a:lnTo>
                <a:cubicBezTo>
                  <a:pt x="66039" y="133350"/>
                  <a:pt x="87629" y="116839"/>
                  <a:pt x="113029" y="104139"/>
                </a:cubicBezTo>
                <a:cubicBezTo>
                  <a:pt x="139700" y="91439"/>
                  <a:pt x="165099" y="85089"/>
                  <a:pt x="191769" y="85089"/>
                </a:cubicBezTo>
                <a:cubicBezTo>
                  <a:pt x="218439" y="85089"/>
                  <a:pt x="240029" y="91439"/>
                  <a:pt x="255269" y="104139"/>
                </a:cubicBezTo>
                <a:cubicBezTo>
                  <a:pt x="271778" y="116839"/>
                  <a:pt x="279399" y="133350"/>
                  <a:pt x="279399" y="154939"/>
                </a:cubicBezTo>
                <a:cubicBezTo>
                  <a:pt x="279399" y="172720"/>
                  <a:pt x="270508" y="187960"/>
                  <a:pt x="252728" y="200660"/>
                </a:cubicBezTo>
                <a:cubicBezTo>
                  <a:pt x="234948" y="213359"/>
                  <a:pt x="213359" y="223520"/>
                  <a:pt x="187959" y="232409"/>
                </a:cubicBezTo>
                <a:cubicBezTo>
                  <a:pt x="162559" y="241300"/>
                  <a:pt x="137159" y="251459"/>
                  <a:pt x="110489" y="261620"/>
                </a:cubicBezTo>
                <a:cubicBezTo>
                  <a:pt x="85089" y="273050"/>
                  <a:pt x="63500" y="290829"/>
                  <a:pt x="44450" y="313690"/>
                </a:cubicBezTo>
                <a:cubicBezTo>
                  <a:pt x="26669" y="337820"/>
                  <a:pt x="17779" y="367029"/>
                  <a:pt x="17779" y="402590"/>
                </a:cubicBezTo>
                <a:cubicBezTo>
                  <a:pt x="17779" y="445769"/>
                  <a:pt x="34289" y="481330"/>
                  <a:pt x="66039" y="509269"/>
                </a:cubicBezTo>
                <a:cubicBezTo>
                  <a:pt x="99059" y="538480"/>
                  <a:pt x="143509" y="552450"/>
                  <a:pt x="199389" y="552450"/>
                </a:cubicBezTo>
                <a:cubicBezTo>
                  <a:pt x="267969" y="552450"/>
                  <a:pt x="326389" y="529590"/>
                  <a:pt x="373378" y="485140"/>
                </a:cubicBezTo>
                <a:lnTo>
                  <a:pt x="327659" y="411480"/>
                </a:lnTo>
                <a:cubicBezTo>
                  <a:pt x="297178" y="448309"/>
                  <a:pt x="255269" y="467359"/>
                  <a:pt x="201928" y="467359"/>
                </a:cubicBezTo>
                <a:cubicBezTo>
                  <a:pt x="177799" y="467359"/>
                  <a:pt x="158749" y="461009"/>
                  <a:pt x="143509" y="449580"/>
                </a:cubicBezTo>
                <a:cubicBezTo>
                  <a:pt x="129539" y="438150"/>
                  <a:pt x="121920" y="422909"/>
                  <a:pt x="121920" y="406400"/>
                </a:cubicBezTo>
                <a:cubicBezTo>
                  <a:pt x="121920" y="392429"/>
                  <a:pt x="128270" y="379729"/>
                  <a:pt x="140970" y="368300"/>
                </a:cubicBezTo>
                <a:cubicBezTo>
                  <a:pt x="153670" y="358140"/>
                  <a:pt x="170180" y="350520"/>
                  <a:pt x="189229" y="344170"/>
                </a:cubicBezTo>
                <a:cubicBezTo>
                  <a:pt x="208279" y="337820"/>
                  <a:pt x="229869" y="330200"/>
                  <a:pt x="252728" y="320040"/>
                </a:cubicBezTo>
                <a:cubicBezTo>
                  <a:pt x="275589" y="311150"/>
                  <a:pt x="295909" y="299720"/>
                  <a:pt x="314959" y="288290"/>
                </a:cubicBezTo>
                <a:cubicBezTo>
                  <a:pt x="334009" y="276859"/>
                  <a:pt x="350518" y="259079"/>
                  <a:pt x="364489" y="237490"/>
                </a:cubicBezTo>
                <a:cubicBezTo>
                  <a:pt x="377189" y="214629"/>
                  <a:pt x="383539" y="187960"/>
                  <a:pt x="383539" y="157479"/>
                </a:cubicBezTo>
                <a:cubicBezTo>
                  <a:pt x="383539" y="111760"/>
                  <a:pt x="365759" y="73660"/>
                  <a:pt x="331468" y="44450"/>
                </a:cubicBezTo>
                <a:cubicBezTo>
                  <a:pt x="294639" y="13970"/>
                  <a:pt x="250189" y="0"/>
                  <a:pt x="19303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Rectangle 805"/>
          <p:cNvSpPr/>
          <p:nvPr/>
        </p:nvSpPr>
        <p:spPr>
          <a:xfrm rot="0" flipH="0" flipV="0">
            <a:off x="331762" y="118758"/>
            <a:ext cx="3976427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Ключевые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навыки</a:t>
            </a:r>
          </a:p>
        </p:txBody>
      </p:sp>
      <p:sp>
        <p:nvSpPr>
          <p:cNvPr id="806" name="Rectangle 806"/>
          <p:cNvSpPr/>
          <p:nvPr/>
        </p:nvSpPr>
        <p:spPr>
          <a:xfrm rot="0" flipH="0" flipV="0">
            <a:off x="11722672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24</a:t>
            </a:r>
          </a:p>
        </p:txBody>
      </p:sp>
      <p:sp>
        <p:nvSpPr>
          <p:cNvPr id="807" name="Rectangle 807"/>
          <p:cNvSpPr/>
          <p:nvPr/>
        </p:nvSpPr>
        <p:spPr>
          <a:xfrm rot="0" flipH="0" flipV="0">
            <a:off x="671672" y="3422985"/>
            <a:ext cx="6817139" cy="7315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857393" algn="l"/>
              </a:tabLst>
            </a:pP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Hard 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skills	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Soft </a:t>
            </a:r>
            <a:r>
              <a:rPr lang="en-US" sz="1596" baseline="0" b="1" i="0" dirty="0" spc="0">
                <a:solidFill>
                  <a:srgbClr val="191A1D"/>
                </a:solidFill>
                <a:latin typeface="Arial" pitchFamily="0" charset="1"/>
              </a:rPr>
              <a:t>skills</a:t>
            </a:r>
          </a:p>
          <a:p>
            <a:pPr marL="0">
              <a:lnSpc>
                <a:spcPts val="3018"/>
              </a:lnSpc>
            </a:pP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Профессиональные навыки, к</a:t>
            </a:r>
            <a:r>
              <a:rPr lang="en-US" sz="1596" baseline="0" b="0" i="0" dirty="0" spc="-35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-11">
                <a:solidFill>
                  <a:srgbClr val="191A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орым м</a:t>
            </a:r>
            <a:r>
              <a:rPr lang="en-US" sz="1596" baseline="0" b="0" i="0" dirty="0" spc="-11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жно </a:t>
            </a:r>
          </a:p>
        </p:txBody>
      </p:sp>
      <p:sp>
        <p:nvSpPr>
          <p:cNvPr id="808" name="Rectangle 808"/>
          <p:cNvSpPr/>
          <p:nvPr/>
        </p:nvSpPr>
        <p:spPr>
          <a:xfrm rot="0" flipH="0" flipV="0">
            <a:off x="671672" y="4066410"/>
            <a:ext cx="3355789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н</a:t>
            </a:r>
            <a:r>
              <a:rPr lang="en-US" sz="1596" baseline="0" b="0" i="0" dirty="0" spc="-11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-17">
                <a:solidFill>
                  <a:srgbClr val="191A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чить и к</a:t>
            </a:r>
            <a:r>
              <a:rPr lang="en-US" sz="1596" baseline="0" b="0" i="0" dirty="0" spc="-35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-11">
                <a:solidFill>
                  <a:srgbClr val="191A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орые м</a:t>
            </a:r>
            <a:r>
              <a:rPr lang="en-US" sz="1596" baseline="0" b="0" i="0" dirty="0" spc="-11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жно измерить</a:t>
            </a:r>
          </a:p>
        </p:txBody>
      </p:sp>
      <p:sp>
        <p:nvSpPr>
          <p:cNvPr id="809" name="Rectangle 809"/>
          <p:cNvSpPr/>
          <p:nvPr/>
        </p:nvSpPr>
        <p:spPr>
          <a:xfrm rot="0" flipH="0" flipV="0">
            <a:off x="6528863" y="3822571"/>
            <a:ext cx="4055867" cy="575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-85">
                <a:solidFill>
                  <a:srgbClr val="191A1D"/>
                </a:solidFill>
                <a:latin typeface="Arial" pitchFamily="0" charset="1"/>
              </a:rPr>
              <a:t>Г</a:t>
            </a: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ибкие навыки, к</a:t>
            </a:r>
            <a:r>
              <a:rPr lang="en-US" sz="1596" baseline="0" b="0" i="0" dirty="0" spc="-35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-11">
                <a:solidFill>
                  <a:srgbClr val="191A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орые помо</a:t>
            </a:r>
            <a:r>
              <a:rPr lang="en-US" sz="1596" baseline="0" b="0" i="0" dirty="0" spc="-30">
                <a:solidFill>
                  <a:srgbClr val="191A1D"/>
                </a:solidFill>
                <a:latin typeface="Arial" pitchFamily="0" charset="1"/>
              </a:rPr>
              <a:t>г</a:t>
            </a: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-32">
                <a:solidFill>
                  <a:srgbClr val="191A1D"/>
                </a:solidFill>
                <a:latin typeface="Arial" pitchFamily="0" charset="1"/>
              </a:rPr>
              <a:t>ю</a:t>
            </a: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т </a:t>
            </a:r>
            <a:r>
              <a:rPr lang="en-US" sz="1596" baseline="0" b="0" i="0" dirty="0" spc="-17">
                <a:solidFill>
                  <a:srgbClr val="191A1D"/>
                </a:solidFill>
                <a:latin typeface="Arial" pitchFamily="0" charset="1"/>
              </a:rPr>
              <a:t>х</a:t>
            </a: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орошо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вып</a:t>
            </a:r>
            <a:r>
              <a:rPr lang="en-US" sz="1596" baseline="0" b="0" i="0" dirty="0" spc="-35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лнять свою раб</a:t>
            </a:r>
            <a:r>
              <a:rPr lang="en-US" sz="1596" baseline="0" b="0" i="0" dirty="0" spc="-35">
                <a:solidFill>
                  <a:srgbClr val="191A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A1D"/>
                </a:solidFill>
                <a:latin typeface="Arial" pitchFamily="0" charset="1"/>
              </a:rPr>
              <a:t>ту</a:t>
            </a:r>
          </a:p>
        </p:txBody>
      </p:sp>
      <p:sp>
        <p:nvSpPr>
          <p:cNvPr id="810" name="Rectangle 810"/>
          <p:cNvSpPr/>
          <p:nvPr/>
        </p:nvSpPr>
        <p:spPr>
          <a:xfrm rot="0" flipH="0" flipV="0">
            <a:off x="671672" y="5116760"/>
            <a:ext cx="9926840" cy="575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FFFFFF"/>
                </a:solidFill>
                <a:latin typeface="Arial" pitchFamily="0" charset="1"/>
              </a:rPr>
              <a:t>Выбираем навыки из списка hh.ru: пишем кл</a:t>
            </a:r>
            <a:r>
              <a:rPr lang="en-US" sz="1596" baseline="0" b="0" i="0" dirty="0" spc="-33">
                <a:solidFill>
                  <a:srgbClr val="FFFFFF"/>
                </a:solidFill>
                <a:latin typeface="Arial" pitchFamily="0" charset="1"/>
              </a:rPr>
              <a:t>ю</a:t>
            </a:r>
            <a:r>
              <a:rPr lang="en-US" sz="1596" baseline="0" b="0" i="0" dirty="0" spc="0">
                <a:solidFill>
                  <a:srgbClr val="FFFFFF"/>
                </a:solidFill>
                <a:latin typeface="Arial" pitchFamily="0" charset="1"/>
              </a:rPr>
              <a:t>чевой навык для вашей профессии, ос</a:t>
            </a:r>
            <a:r>
              <a:rPr lang="en-US" sz="1596" baseline="0" b="0" i="0" dirty="0" spc="-10">
                <a:solidFill>
                  <a:srgbClr val="FFFFFF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FFFFFF"/>
                </a:solidFill>
                <a:latin typeface="Arial" pitchFamily="0" charset="1"/>
              </a:rPr>
              <a:t>альные выбираем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FFFFFF"/>
                </a:solidFill>
                <a:latin typeface="Arial" pitchFamily="0" charset="1"/>
              </a:rPr>
              <a:t>из выпадаю</a:t>
            </a:r>
            <a:r>
              <a:rPr lang="en-US" sz="1596" baseline="0" b="0" i="0" dirty="0" spc="-17">
                <a:solidFill>
                  <a:srgbClr val="FFFFFF"/>
                </a:solidFill>
                <a:latin typeface="Arial" pitchFamily="0" charset="1"/>
              </a:rPr>
              <a:t>щ</a:t>
            </a:r>
            <a:r>
              <a:rPr lang="en-US" sz="1596" baseline="0" b="0" i="0" dirty="0" spc="0">
                <a:solidFill>
                  <a:srgbClr val="FFFFFF"/>
                </a:solidFill>
                <a:latin typeface="Arial" pitchFamily="0" charset="1"/>
              </a:rPr>
              <a:t>е</a:t>
            </a:r>
            <a:r>
              <a:rPr lang="en-US" sz="1596" baseline="0" b="0" i="0" dirty="0" spc="-30">
                <a:solidFill>
                  <a:srgbClr val="FFFFFF"/>
                </a:solidFill>
                <a:latin typeface="Arial" pitchFamily="0" charset="1"/>
              </a:rPr>
              <a:t>г</a:t>
            </a:r>
            <a:r>
              <a:rPr lang="en-US" sz="1596" baseline="0" b="0" i="0" dirty="0" spc="0">
                <a:solidFill>
                  <a:srgbClr val="FFFFFF"/>
                </a:solidFill>
                <a:latin typeface="Arial" pitchFamily="0" charset="1"/>
              </a:rPr>
              <a:t>о списка (</a:t>
            </a:r>
            <a:r>
              <a:rPr lang="en-US" sz="1596" baseline="0" b="0" i="0" dirty="0" spc="-30">
                <a:solidFill>
                  <a:srgbClr val="FFFFFF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FFFFFF"/>
                </a:solidFill>
                <a:latin typeface="Arial" pitchFamily="0" charset="1"/>
              </a:rPr>
              <a:t>мный поиск)</a:t>
            </a:r>
          </a:p>
        </p:txBody>
      </p:sp>
      <p:sp>
        <p:nvSpPr>
          <p:cNvPr id="811" name="Rectangle 811"/>
          <p:cNvSpPr/>
          <p:nvPr/>
        </p:nvSpPr>
        <p:spPr>
          <a:xfrm rot="0" flipH="0" flipV="0">
            <a:off x="1670643" y="6405807"/>
            <a:ext cx="5033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2024</a:t>
            </a:r>
            <a:r>
              <a:rPr lang="en-US" sz="996" baseline="0" b="0" i="0" dirty="0" spc="-12">
                <a:solidFill>
                  <a:srgbClr val="D6001C"/>
                </a:solidFill>
                <a:latin typeface="Arial" pitchFamily="0" charset="1"/>
              </a:rPr>
              <a:t> </a:t>
            </a:r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год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812" name="Freeform 812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Freeform 813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Freeform 814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Freeform 815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Freeform 816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Freeform 817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Freeform 818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Freeform 819"/>
          <p:cNvSpPr/>
          <p:nvPr/>
        </p:nvSpPr>
        <p:spPr>
          <a:xfrm rot="0" flipH="0" flipV="0">
            <a:off x="224027" y="1214625"/>
            <a:ext cx="2816351" cy="4681727"/>
          </a:xfrm>
          <a:custGeom>
            <a:pathLst>
              <a:path w="2816351" h="4681727">
                <a:moveTo>
                  <a:pt x="0" y="254038"/>
                </a:moveTo>
                <a:cubicBezTo>
                  <a:pt x="0" y="113742"/>
                  <a:pt x="113741" y="0"/>
                  <a:pt x="254038" y="0"/>
                </a:cubicBezTo>
                <a:lnTo>
                  <a:pt x="2562313" y="0"/>
                </a:lnTo>
                <a:cubicBezTo>
                  <a:pt x="2702623" y="0"/>
                  <a:pt x="2816351" y="113742"/>
                  <a:pt x="2816351" y="254038"/>
                </a:cubicBezTo>
                <a:lnTo>
                  <a:pt x="2816351" y="4427702"/>
                </a:lnTo>
                <a:cubicBezTo>
                  <a:pt x="2816351" y="4567999"/>
                  <a:pt x="2702623" y="4681727"/>
                  <a:pt x="2562313" y="4681727"/>
                </a:cubicBezTo>
                <a:lnTo>
                  <a:pt x="254038" y="4681727"/>
                </a:lnTo>
                <a:cubicBezTo>
                  <a:pt x="113741" y="4681727"/>
                  <a:pt x="0" y="4567999"/>
                  <a:pt x="0" y="4427702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Freeform 820"/>
          <p:cNvSpPr/>
          <p:nvPr/>
        </p:nvSpPr>
        <p:spPr>
          <a:xfrm rot="0" flipH="0" flipV="0">
            <a:off x="3194304" y="1214625"/>
            <a:ext cx="2816351" cy="4681727"/>
          </a:xfrm>
          <a:custGeom>
            <a:pathLst>
              <a:path w="2816351" h="4681727">
                <a:moveTo>
                  <a:pt x="0" y="254038"/>
                </a:moveTo>
                <a:cubicBezTo>
                  <a:pt x="0" y="113742"/>
                  <a:pt x="113741" y="0"/>
                  <a:pt x="254038" y="0"/>
                </a:cubicBezTo>
                <a:lnTo>
                  <a:pt x="2562313" y="0"/>
                </a:lnTo>
                <a:cubicBezTo>
                  <a:pt x="2702623" y="0"/>
                  <a:pt x="2816351" y="113742"/>
                  <a:pt x="2816351" y="254038"/>
                </a:cubicBezTo>
                <a:lnTo>
                  <a:pt x="2816351" y="4427702"/>
                </a:lnTo>
                <a:cubicBezTo>
                  <a:pt x="2816351" y="4567999"/>
                  <a:pt x="2702623" y="4681727"/>
                  <a:pt x="2562313" y="4681727"/>
                </a:cubicBezTo>
                <a:lnTo>
                  <a:pt x="254038" y="4681727"/>
                </a:lnTo>
                <a:cubicBezTo>
                  <a:pt x="113741" y="4681727"/>
                  <a:pt x="0" y="4567999"/>
                  <a:pt x="0" y="4427702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Freeform 821"/>
          <p:cNvSpPr/>
          <p:nvPr/>
        </p:nvSpPr>
        <p:spPr>
          <a:xfrm rot="0" flipH="0" flipV="0">
            <a:off x="6166103" y="1214626"/>
            <a:ext cx="2814827" cy="4681727"/>
          </a:xfrm>
          <a:custGeom>
            <a:pathLst>
              <a:path w="2814827" h="4681727">
                <a:moveTo>
                  <a:pt x="0" y="253898"/>
                </a:moveTo>
                <a:cubicBezTo>
                  <a:pt x="0" y="113678"/>
                  <a:pt x="113677" y="0"/>
                  <a:pt x="253898" y="0"/>
                </a:cubicBezTo>
                <a:lnTo>
                  <a:pt x="2560929" y="0"/>
                </a:lnTo>
                <a:cubicBezTo>
                  <a:pt x="2701150" y="0"/>
                  <a:pt x="2814827" y="113678"/>
                  <a:pt x="2814827" y="253898"/>
                </a:cubicBezTo>
                <a:lnTo>
                  <a:pt x="2814827" y="4427829"/>
                </a:lnTo>
                <a:cubicBezTo>
                  <a:pt x="2814827" y="4568062"/>
                  <a:pt x="2701150" y="4681727"/>
                  <a:pt x="2560929" y="4681727"/>
                </a:cubicBezTo>
                <a:lnTo>
                  <a:pt x="253898" y="4681727"/>
                </a:lnTo>
                <a:cubicBezTo>
                  <a:pt x="113677" y="4681727"/>
                  <a:pt x="0" y="4568062"/>
                  <a:pt x="0" y="4427829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Freeform 822"/>
          <p:cNvSpPr/>
          <p:nvPr/>
        </p:nvSpPr>
        <p:spPr>
          <a:xfrm rot="0" flipH="0" flipV="0">
            <a:off x="9136380" y="1214625"/>
            <a:ext cx="2816351" cy="4681727"/>
          </a:xfrm>
          <a:custGeom>
            <a:pathLst>
              <a:path w="2816351" h="4681727">
                <a:moveTo>
                  <a:pt x="0" y="254038"/>
                </a:moveTo>
                <a:cubicBezTo>
                  <a:pt x="0" y="113742"/>
                  <a:pt x="113741" y="0"/>
                  <a:pt x="254038" y="0"/>
                </a:cubicBezTo>
                <a:lnTo>
                  <a:pt x="2562313" y="0"/>
                </a:lnTo>
                <a:cubicBezTo>
                  <a:pt x="2702623" y="0"/>
                  <a:pt x="2816351" y="113742"/>
                  <a:pt x="2816351" y="254038"/>
                </a:cubicBezTo>
                <a:lnTo>
                  <a:pt x="2816351" y="4427702"/>
                </a:lnTo>
                <a:cubicBezTo>
                  <a:pt x="2816351" y="4567999"/>
                  <a:pt x="2702623" y="4681727"/>
                  <a:pt x="2562313" y="4681727"/>
                </a:cubicBezTo>
                <a:lnTo>
                  <a:pt x="254038" y="4681727"/>
                </a:lnTo>
                <a:cubicBezTo>
                  <a:pt x="113741" y="4681727"/>
                  <a:pt x="0" y="4567999"/>
                  <a:pt x="0" y="4427702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Freeform 823"/>
          <p:cNvSpPr/>
          <p:nvPr/>
        </p:nvSpPr>
        <p:spPr>
          <a:xfrm rot="0" flipH="0" flipV="1">
            <a:off x="566546" y="1536319"/>
            <a:ext cx="150133" cy="149321"/>
          </a:xfrm>
          <a:custGeom>
            <a:pathLst>
              <a:path w="129107" h="128435">
                <a:moveTo>
                  <a:pt x="72059" y="123863"/>
                </a:moveTo>
                <a:lnTo>
                  <a:pt x="89838" y="86398"/>
                </a:lnTo>
                <a:lnTo>
                  <a:pt x="120026" y="86398"/>
                </a:lnTo>
                <a:cubicBezTo>
                  <a:pt x="123405" y="86462"/>
                  <a:pt x="126478" y="84455"/>
                  <a:pt x="127786" y="81344"/>
                </a:cubicBezTo>
                <a:cubicBezTo>
                  <a:pt x="129107" y="78220"/>
                  <a:pt x="128383" y="74626"/>
                  <a:pt x="125983" y="72251"/>
                </a:cubicBezTo>
                <a:lnTo>
                  <a:pt x="98208" y="47536"/>
                </a:lnTo>
                <a:lnTo>
                  <a:pt x="113562" y="12256"/>
                </a:lnTo>
                <a:cubicBezTo>
                  <a:pt x="114946" y="8941"/>
                  <a:pt x="114070" y="5118"/>
                  <a:pt x="111365" y="2744"/>
                </a:cubicBezTo>
                <a:cubicBezTo>
                  <a:pt x="108673" y="369"/>
                  <a:pt x="104748" y="0"/>
                  <a:pt x="101649" y="1804"/>
                </a:cubicBezTo>
                <a:lnTo>
                  <a:pt x="64528" y="22683"/>
                </a:lnTo>
                <a:lnTo>
                  <a:pt x="27406" y="1804"/>
                </a:lnTo>
                <a:cubicBezTo>
                  <a:pt x="24308" y="0"/>
                  <a:pt x="20396" y="369"/>
                  <a:pt x="17691" y="2744"/>
                </a:cubicBezTo>
                <a:cubicBezTo>
                  <a:pt x="14986" y="5118"/>
                  <a:pt x="14109" y="8941"/>
                  <a:pt x="15494" y="12256"/>
                </a:cubicBezTo>
                <a:lnTo>
                  <a:pt x="30848" y="47536"/>
                </a:lnTo>
                <a:lnTo>
                  <a:pt x="3124" y="72251"/>
                </a:lnTo>
                <a:cubicBezTo>
                  <a:pt x="724" y="74626"/>
                  <a:pt x="0" y="78220"/>
                  <a:pt x="1320" y="81344"/>
                </a:cubicBezTo>
                <a:cubicBezTo>
                  <a:pt x="2629" y="84455"/>
                  <a:pt x="5702" y="86462"/>
                  <a:pt x="9080" y="86398"/>
                </a:cubicBezTo>
                <a:lnTo>
                  <a:pt x="39268" y="86398"/>
                </a:lnTo>
                <a:lnTo>
                  <a:pt x="57048" y="123863"/>
                </a:lnTo>
                <a:cubicBezTo>
                  <a:pt x="58496" y="126669"/>
                  <a:pt x="61392" y="128435"/>
                  <a:pt x="64554" y="128435"/>
                </a:cubicBezTo>
                <a:cubicBezTo>
                  <a:pt x="67716" y="128435"/>
                  <a:pt x="70612" y="126669"/>
                  <a:pt x="72059" y="123863"/>
                </a:cubicBezTo>
                <a:close/>
              </a:path>
            </a:pathLst>
          </a:custGeom>
          <a:noFill/>
          <a:ln w="22148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Freeform 824"/>
          <p:cNvSpPr/>
          <p:nvPr/>
        </p:nvSpPr>
        <p:spPr>
          <a:xfrm rot="0" flipH="0" flipV="1">
            <a:off x="475424" y="1452304"/>
            <a:ext cx="332288" cy="332220"/>
          </a:xfrm>
          <a:custGeom>
            <a:pathLst>
              <a:path w="285750" h="285750">
                <a:moveTo>
                  <a:pt x="142875" y="0"/>
                </a:moveTo>
                <a:cubicBezTo>
                  <a:pt x="221780" y="0"/>
                  <a:pt x="285750" y="63969"/>
                  <a:pt x="285750" y="142875"/>
                </a:cubicBezTo>
                <a:cubicBezTo>
                  <a:pt x="285750" y="221780"/>
                  <a:pt x="221780" y="285750"/>
                  <a:pt x="142875" y="285750"/>
                </a:cubicBezTo>
                <a:cubicBezTo>
                  <a:pt x="63970" y="285750"/>
                  <a:pt x="0" y="221780"/>
                  <a:pt x="0" y="142875"/>
                </a:cubicBezTo>
                <a:cubicBezTo>
                  <a:pt x="0" y="63969"/>
                  <a:pt x="63970" y="0"/>
                  <a:pt x="142875" y="0"/>
                </a:cubicBezTo>
                <a:close/>
              </a:path>
            </a:pathLst>
          </a:custGeom>
          <a:noFill/>
          <a:ln w="22148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Freeform 825"/>
          <p:cNvSpPr/>
          <p:nvPr/>
        </p:nvSpPr>
        <p:spPr>
          <a:xfrm rot="0" flipH="0" flipV="1">
            <a:off x="3441100" y="1477078"/>
            <a:ext cx="252494" cy="298820"/>
          </a:xfrm>
          <a:custGeom>
            <a:pathLst>
              <a:path w="216242" h="266700">
                <a:moveTo>
                  <a:pt x="178130" y="209550"/>
                </a:moveTo>
                <a:cubicBezTo>
                  <a:pt x="178130" y="220065"/>
                  <a:pt x="186664" y="228600"/>
                  <a:pt x="197180" y="228600"/>
                </a:cubicBezTo>
                <a:cubicBezTo>
                  <a:pt x="207695" y="228600"/>
                  <a:pt x="216230" y="220065"/>
                  <a:pt x="216230" y="209550"/>
                </a:cubicBezTo>
                <a:lnTo>
                  <a:pt x="216230" y="65075"/>
                </a:lnTo>
                <a:cubicBezTo>
                  <a:pt x="216242" y="47816"/>
                  <a:pt x="209384" y="31255"/>
                  <a:pt x="197180" y="19050"/>
                </a:cubicBezTo>
                <a:cubicBezTo>
                  <a:pt x="184988" y="6846"/>
                  <a:pt x="168440" y="0"/>
                  <a:pt x="151194" y="0"/>
                </a:cubicBezTo>
                <a:lnTo>
                  <a:pt x="114135" y="0"/>
                </a:lnTo>
                <a:cubicBezTo>
                  <a:pt x="88659" y="0"/>
                  <a:pt x="64859" y="12726"/>
                  <a:pt x="50724" y="33922"/>
                </a:cubicBezTo>
                <a:lnTo>
                  <a:pt x="4369" y="103455"/>
                </a:lnTo>
                <a:cubicBezTo>
                  <a:pt x="0" y="110021"/>
                  <a:pt x="0" y="118568"/>
                  <a:pt x="4369" y="125134"/>
                </a:cubicBezTo>
                <a:cubicBezTo>
                  <a:pt x="7404" y="129693"/>
                  <a:pt x="12230" y="132766"/>
                  <a:pt x="17641" y="133604"/>
                </a:cubicBezTo>
                <a:cubicBezTo>
                  <a:pt x="23063" y="134443"/>
                  <a:pt x="28575" y="132969"/>
                  <a:pt x="32855" y="129540"/>
                </a:cubicBezTo>
                <a:lnTo>
                  <a:pt x="63830" y="104763"/>
                </a:lnTo>
                <a:lnTo>
                  <a:pt x="63830" y="228600"/>
                </a:lnTo>
                <a:cubicBezTo>
                  <a:pt x="63830" y="239115"/>
                  <a:pt x="72365" y="247650"/>
                  <a:pt x="82880" y="247650"/>
                </a:cubicBezTo>
                <a:cubicBezTo>
                  <a:pt x="93396" y="247650"/>
                  <a:pt x="101930" y="239115"/>
                  <a:pt x="101930" y="228600"/>
                </a:cubicBezTo>
                <a:lnTo>
                  <a:pt x="101930" y="247650"/>
                </a:lnTo>
                <a:cubicBezTo>
                  <a:pt x="101930" y="258165"/>
                  <a:pt x="110465" y="266700"/>
                  <a:pt x="120980" y="266700"/>
                </a:cubicBezTo>
                <a:cubicBezTo>
                  <a:pt x="131496" y="266700"/>
                  <a:pt x="140030" y="258165"/>
                  <a:pt x="140030" y="247650"/>
                </a:cubicBezTo>
                <a:lnTo>
                  <a:pt x="140030" y="228600"/>
                </a:lnTo>
                <a:cubicBezTo>
                  <a:pt x="140030" y="239115"/>
                  <a:pt x="148565" y="247650"/>
                  <a:pt x="159080" y="247650"/>
                </a:cubicBezTo>
                <a:cubicBezTo>
                  <a:pt x="169596" y="247650"/>
                  <a:pt x="178130" y="239115"/>
                  <a:pt x="178130" y="228600"/>
                </a:cubicBezTo>
                <a:lnTo>
                  <a:pt x="178130" y="209550"/>
                </a:lnTo>
                <a:close/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Freeform 826"/>
          <p:cNvSpPr/>
          <p:nvPr/>
        </p:nvSpPr>
        <p:spPr>
          <a:xfrm rot="0" flipH="0" flipV="1">
            <a:off x="3560119" y="1519726"/>
            <a:ext cx="0" cy="85377"/>
          </a:xfrm>
          <a:custGeom>
            <a:pathLst>
              <a:path w="0"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Freeform 827"/>
          <p:cNvSpPr/>
          <p:nvPr/>
        </p:nvSpPr>
        <p:spPr>
          <a:xfrm rot="0" flipH="0" flipV="1">
            <a:off x="3604606" y="1519725"/>
            <a:ext cx="0" cy="85377"/>
          </a:xfrm>
          <a:custGeom>
            <a:pathLst>
              <a:path w="0"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Freeform 828"/>
          <p:cNvSpPr/>
          <p:nvPr/>
        </p:nvSpPr>
        <p:spPr>
          <a:xfrm rot="0" flipH="0" flipV="1">
            <a:off x="3649093" y="1541069"/>
            <a:ext cx="0" cy="64033"/>
          </a:xfrm>
          <a:custGeom>
            <a:pathLst>
              <a:path w="0"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Freeform 829"/>
          <p:cNvSpPr/>
          <p:nvPr/>
        </p:nvSpPr>
        <p:spPr>
          <a:xfrm rot="0" flipH="0" flipV="1">
            <a:off x="6452564" y="1447810"/>
            <a:ext cx="306827" cy="326568"/>
          </a:xfrm>
          <a:custGeom>
            <a:pathLst>
              <a:path w="263855" h="291465">
                <a:moveTo>
                  <a:pt x="179451" y="0"/>
                </a:moveTo>
                <a:lnTo>
                  <a:pt x="179451" y="47485"/>
                </a:lnTo>
                <a:lnTo>
                  <a:pt x="192239" y="45351"/>
                </a:lnTo>
                <a:cubicBezTo>
                  <a:pt x="203288" y="43510"/>
                  <a:pt x="214591" y="46621"/>
                  <a:pt x="223139" y="53873"/>
                </a:cubicBezTo>
                <a:cubicBezTo>
                  <a:pt x="231673" y="61112"/>
                  <a:pt x="236601" y="71742"/>
                  <a:pt x="236601" y="82943"/>
                </a:cubicBezTo>
                <a:lnTo>
                  <a:pt x="236601" y="114160"/>
                </a:lnTo>
                <a:lnTo>
                  <a:pt x="248475" y="117132"/>
                </a:lnTo>
                <a:cubicBezTo>
                  <a:pt x="254482" y="118630"/>
                  <a:pt x="259384" y="122961"/>
                  <a:pt x="261619" y="128739"/>
                </a:cubicBezTo>
                <a:cubicBezTo>
                  <a:pt x="263855" y="134518"/>
                  <a:pt x="263144" y="141020"/>
                  <a:pt x="259702" y="146177"/>
                </a:cubicBezTo>
                <a:lnTo>
                  <a:pt x="236601" y="180835"/>
                </a:lnTo>
                <a:lnTo>
                  <a:pt x="236601" y="190360"/>
                </a:lnTo>
                <a:cubicBezTo>
                  <a:pt x="236601" y="246570"/>
                  <a:pt x="179717" y="291465"/>
                  <a:pt x="111913" y="285115"/>
                </a:cubicBezTo>
                <a:cubicBezTo>
                  <a:pt x="62332" y="280606"/>
                  <a:pt x="21375" y="244513"/>
                  <a:pt x="10681" y="195884"/>
                </a:cubicBezTo>
                <a:cubicBezTo>
                  <a:pt x="0" y="147256"/>
                  <a:pt x="22035" y="97320"/>
                  <a:pt x="65151" y="72428"/>
                </a:cubicBezTo>
                <a:lnTo>
                  <a:pt x="65151" y="38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Freeform 830"/>
          <p:cNvSpPr/>
          <p:nvPr/>
        </p:nvSpPr>
        <p:spPr>
          <a:xfrm rot="0" flipH="0" flipV="1">
            <a:off x="6558930" y="1516083"/>
            <a:ext cx="92538" cy="108884"/>
          </a:xfrm>
          <a:custGeom>
            <a:pathLst>
              <a:path w="79578" h="97180">
                <a:moveTo>
                  <a:pt x="0" y="57150"/>
                </a:moveTo>
                <a:cubicBezTo>
                  <a:pt x="0" y="76530"/>
                  <a:pt x="14541" y="92811"/>
                  <a:pt x="33794" y="94996"/>
                </a:cubicBezTo>
                <a:cubicBezTo>
                  <a:pt x="53047" y="97180"/>
                  <a:pt x="70878" y="84582"/>
                  <a:pt x="75222" y="65697"/>
                </a:cubicBezTo>
                <a:cubicBezTo>
                  <a:pt x="79578" y="46825"/>
                  <a:pt x="69062" y="27687"/>
                  <a:pt x="50800" y="21222"/>
                </a:cubicBezTo>
                <a:cubicBezTo>
                  <a:pt x="43180" y="18530"/>
                  <a:pt x="38100" y="11329"/>
                  <a:pt x="38100" y="3252"/>
                </a:cubicBezTo>
                <a:lnTo>
                  <a:pt x="38100" y="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Freeform 831"/>
          <p:cNvSpPr/>
          <p:nvPr/>
        </p:nvSpPr>
        <p:spPr>
          <a:xfrm rot="0" flipH="0" flipV="1">
            <a:off x="6597697" y="1667656"/>
            <a:ext cx="11075" cy="10672"/>
          </a:xfrm>
          <a:custGeom>
            <a:pathLst>
              <a:path w="9524" h="9525">
                <a:moveTo>
                  <a:pt x="4762" y="9525"/>
                </a:moveTo>
                <a:cubicBezTo>
                  <a:pt x="2134" y="9525"/>
                  <a:pt x="0" y="7392"/>
                  <a:pt x="0" y="4763"/>
                </a:cubicBezTo>
                <a:cubicBezTo>
                  <a:pt x="0" y="2134"/>
                  <a:pt x="2134" y="0"/>
                  <a:pt x="4762" y="0"/>
                </a:cubicBezTo>
                <a:cubicBezTo>
                  <a:pt x="7390" y="0"/>
                  <a:pt x="9524" y="2134"/>
                  <a:pt x="9524" y="4763"/>
                </a:cubicBezTo>
                <a:cubicBezTo>
                  <a:pt x="9524" y="7392"/>
                  <a:pt x="7390" y="9525"/>
                  <a:pt x="4762" y="9525"/>
                </a:cubicBez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Freeform 832"/>
          <p:cNvSpPr/>
          <p:nvPr/>
        </p:nvSpPr>
        <p:spPr>
          <a:xfrm rot="0" flipH="0" flipV="1">
            <a:off x="9663866" y="1699213"/>
            <a:ext cx="83576" cy="80197"/>
          </a:xfrm>
          <a:custGeom>
            <a:pathLst>
              <a:path w="71577" h="71577">
                <a:moveTo>
                  <a:pt x="71577" y="0"/>
                </a:moveTo>
                <a:lnTo>
                  <a:pt x="0" y="71577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Freeform 833"/>
          <p:cNvSpPr/>
          <p:nvPr/>
        </p:nvSpPr>
        <p:spPr>
          <a:xfrm rot="0" flipH="0" flipV="1">
            <a:off x="9424686" y="1480580"/>
            <a:ext cx="144804" cy="234801"/>
          </a:xfrm>
          <a:custGeom>
            <a:pathLst>
              <a:path w="124014" h="209562">
                <a:moveTo>
                  <a:pt x="60807" y="0"/>
                </a:moveTo>
                <a:cubicBezTo>
                  <a:pt x="18783" y="27876"/>
                  <a:pt x="0" y="79984"/>
                  <a:pt x="14554" y="128257"/>
                </a:cubicBezTo>
                <a:cubicBezTo>
                  <a:pt x="29121" y="176529"/>
                  <a:pt x="73595" y="209562"/>
                  <a:pt x="124014" y="209550"/>
                </a:cubicBez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Freeform 834"/>
          <p:cNvSpPr/>
          <p:nvPr/>
        </p:nvSpPr>
        <p:spPr>
          <a:xfrm rot="0" flipH="0" flipV="1">
            <a:off x="9413790" y="1636792"/>
            <a:ext cx="81901" cy="78589"/>
          </a:xfrm>
          <a:custGeom>
            <a:pathLst>
              <a:path w="70142" h="70142">
                <a:moveTo>
                  <a:pt x="70142" y="70142"/>
                </a:moveTo>
                <a:lnTo>
                  <a:pt x="70142" y="0"/>
                </a:lnTo>
                <a:lnTo>
                  <a:pt x="0" y="0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Freeform 835"/>
          <p:cNvSpPr/>
          <p:nvPr/>
        </p:nvSpPr>
        <p:spPr>
          <a:xfrm rot="0" flipH="0" flipV="1">
            <a:off x="9569496" y="1501952"/>
            <a:ext cx="144804" cy="234801"/>
          </a:xfrm>
          <a:custGeom>
            <a:pathLst>
              <a:path w="124014" h="209562">
                <a:moveTo>
                  <a:pt x="63207" y="209562"/>
                </a:moveTo>
                <a:cubicBezTo>
                  <a:pt x="105231" y="181686"/>
                  <a:pt x="124014" y="129578"/>
                  <a:pt x="109460" y="81305"/>
                </a:cubicBezTo>
                <a:cubicBezTo>
                  <a:pt x="94893" y="33033"/>
                  <a:pt x="50419" y="0"/>
                  <a:pt x="0" y="12"/>
                </a:cubicBez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Freeform 836"/>
          <p:cNvSpPr/>
          <p:nvPr/>
        </p:nvSpPr>
        <p:spPr>
          <a:xfrm rot="0" flipH="0" flipV="1">
            <a:off x="9643302" y="1501938"/>
            <a:ext cx="81901" cy="78603"/>
          </a:xfrm>
          <a:custGeom>
            <a:pathLst>
              <a:path w="70142" h="70154">
                <a:moveTo>
                  <a:pt x="0" y="0"/>
                </a:moveTo>
                <a:lnTo>
                  <a:pt x="0" y="70154"/>
                </a:lnTo>
                <a:lnTo>
                  <a:pt x="70142" y="70154"/>
                </a:lnTo>
              </a:path>
            </a:pathLst>
          </a:custGeom>
          <a:noFill/>
          <a:ln w="21344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Freeform 837"/>
          <p:cNvSpPr/>
          <p:nvPr/>
        </p:nvSpPr>
        <p:spPr>
          <a:xfrm rot="0" flipH="0" flipV="0">
            <a:off x="57911" y="6153913"/>
            <a:ext cx="559309" cy="589787"/>
          </a:xfrm>
          <a:custGeom>
            <a:pathLst>
              <a:path w="559309" h="589787">
                <a:moveTo>
                  <a:pt x="0" y="0"/>
                </a:moveTo>
                <a:lnTo>
                  <a:pt x="559309" y="0"/>
                </a:lnTo>
                <a:lnTo>
                  <a:pt x="559309" y="589787"/>
                </a:lnTo>
                <a:lnTo>
                  <a:pt x="0" y="5897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Freeform 838"/>
          <p:cNvSpPr/>
          <p:nvPr/>
        </p:nvSpPr>
        <p:spPr>
          <a:xfrm rot="0" flipH="0" flipV="1">
            <a:off x="409086" y="6381697"/>
            <a:ext cx="278664" cy="277693"/>
          </a:xfrm>
          <a:custGeom>
            <a:pathLst>
              <a:path w="1625600" h="1625600">
                <a:moveTo>
                  <a:pt x="812800" y="0"/>
                </a:moveTo>
                <a:cubicBezTo>
                  <a:pt x="1261109" y="0"/>
                  <a:pt x="1625600" y="364490"/>
                  <a:pt x="1625600" y="812800"/>
                </a:cubicBezTo>
                <a:cubicBezTo>
                  <a:pt x="1625600" y="1261110"/>
                  <a:pt x="1261109" y="1625600"/>
                  <a:pt x="812800" y="1625600"/>
                </a:cubicBezTo>
                <a:cubicBezTo>
                  <a:pt x="364491" y="1625600"/>
                  <a:pt x="0" y="1261110"/>
                  <a:pt x="0" y="812800"/>
                </a:cubicBezTo>
                <a:cubicBezTo>
                  <a:pt x="0" y="364490"/>
                  <a:pt x="364491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Freeform 839"/>
          <p:cNvSpPr/>
          <p:nvPr/>
        </p:nvSpPr>
        <p:spPr>
          <a:xfrm rot="0" flipH="0" flipV="1">
            <a:off x="464818" y="6453941"/>
            <a:ext cx="77938" cy="122141"/>
          </a:xfrm>
          <a:custGeom>
            <a:pathLst>
              <a:path w="45465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1629" y="508000"/>
                  <a:pt x="367029" y="497839"/>
                </a:cubicBezTo>
                <a:cubicBezTo>
                  <a:pt x="391158" y="486409"/>
                  <a:pt x="410208" y="472439"/>
                  <a:pt x="422908" y="454659"/>
                </a:cubicBezTo>
                <a:cubicBezTo>
                  <a:pt x="435608" y="436880"/>
                  <a:pt x="443229" y="417830"/>
                  <a:pt x="448308" y="396239"/>
                </a:cubicBezTo>
                <a:cubicBezTo>
                  <a:pt x="453388" y="374650"/>
                  <a:pt x="454658" y="341630"/>
                  <a:pt x="454658" y="295909"/>
                </a:cubicBezTo>
                <a:lnTo>
                  <a:pt x="45465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1129" y="369569"/>
                  <a:pt x="143508" y="347980"/>
                </a:cubicBezTo>
                <a:cubicBezTo>
                  <a:pt x="135889" y="326389"/>
                  <a:pt x="13080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Freeform 840"/>
          <p:cNvSpPr/>
          <p:nvPr/>
        </p:nvSpPr>
        <p:spPr>
          <a:xfrm rot="0" flipH="0" flipV="1">
            <a:off x="554078" y="6453941"/>
            <a:ext cx="77720" cy="122141"/>
          </a:xfrm>
          <a:custGeom>
            <a:pathLst>
              <a:path w="45338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2899" y="508000"/>
                  <a:pt x="367029" y="497839"/>
                </a:cubicBezTo>
                <a:cubicBezTo>
                  <a:pt x="391158" y="486409"/>
                  <a:pt x="410208" y="472439"/>
                  <a:pt x="421638" y="454659"/>
                </a:cubicBezTo>
                <a:cubicBezTo>
                  <a:pt x="434338" y="436880"/>
                  <a:pt x="443229" y="416559"/>
                  <a:pt x="447038" y="396239"/>
                </a:cubicBezTo>
                <a:cubicBezTo>
                  <a:pt x="452119" y="374650"/>
                  <a:pt x="453388" y="341630"/>
                  <a:pt x="453388" y="295909"/>
                </a:cubicBezTo>
                <a:lnTo>
                  <a:pt x="45338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2399" y="369569"/>
                  <a:pt x="143508" y="347980"/>
                </a:cubicBezTo>
                <a:cubicBezTo>
                  <a:pt x="135889" y="326389"/>
                  <a:pt x="13207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Freeform 841"/>
          <p:cNvSpPr/>
          <p:nvPr/>
        </p:nvSpPr>
        <p:spPr>
          <a:xfrm rot="0" flipH="0" flipV="1">
            <a:off x="757416" y="6449385"/>
            <a:ext cx="80986" cy="128650"/>
          </a:xfrm>
          <a:custGeom>
            <a:pathLst>
              <a:path w="472440" h="753109">
                <a:moveTo>
                  <a:pt x="234950" y="0"/>
                </a:moveTo>
                <a:cubicBezTo>
                  <a:pt x="137161" y="0"/>
                  <a:pt x="58421" y="30480"/>
                  <a:pt x="0" y="92710"/>
                </a:cubicBezTo>
                <a:lnTo>
                  <a:pt x="60961" y="186689"/>
                </a:lnTo>
                <a:cubicBezTo>
                  <a:pt x="106680" y="134620"/>
                  <a:pt x="165100" y="107950"/>
                  <a:pt x="234950" y="107950"/>
                </a:cubicBezTo>
                <a:cubicBezTo>
                  <a:pt x="270509" y="107950"/>
                  <a:pt x="298450" y="116839"/>
                  <a:pt x="317500" y="135889"/>
                </a:cubicBezTo>
                <a:cubicBezTo>
                  <a:pt x="337820" y="154939"/>
                  <a:pt x="347979" y="177800"/>
                  <a:pt x="347979" y="204470"/>
                </a:cubicBezTo>
                <a:cubicBezTo>
                  <a:pt x="347979" y="231140"/>
                  <a:pt x="336550" y="254000"/>
                  <a:pt x="313689" y="273050"/>
                </a:cubicBezTo>
                <a:cubicBezTo>
                  <a:pt x="290830" y="292100"/>
                  <a:pt x="264159" y="308609"/>
                  <a:pt x="231140" y="321309"/>
                </a:cubicBezTo>
                <a:cubicBezTo>
                  <a:pt x="199391" y="335279"/>
                  <a:pt x="167640" y="350520"/>
                  <a:pt x="135890" y="365759"/>
                </a:cubicBezTo>
                <a:cubicBezTo>
                  <a:pt x="104140" y="381000"/>
                  <a:pt x="76200" y="405129"/>
                  <a:pt x="54611" y="436880"/>
                </a:cubicBezTo>
                <a:cubicBezTo>
                  <a:pt x="31750" y="468630"/>
                  <a:pt x="20321" y="505459"/>
                  <a:pt x="20321" y="549909"/>
                </a:cubicBezTo>
                <a:cubicBezTo>
                  <a:pt x="20321" y="608330"/>
                  <a:pt x="40640" y="656590"/>
                  <a:pt x="82550" y="694690"/>
                </a:cubicBezTo>
                <a:cubicBezTo>
                  <a:pt x="124461" y="732790"/>
                  <a:pt x="179070" y="753109"/>
                  <a:pt x="246379" y="753109"/>
                </a:cubicBezTo>
                <a:cubicBezTo>
                  <a:pt x="331469" y="753109"/>
                  <a:pt x="401320" y="726440"/>
                  <a:pt x="455929" y="674369"/>
                </a:cubicBezTo>
                <a:lnTo>
                  <a:pt x="397510" y="582930"/>
                </a:lnTo>
                <a:cubicBezTo>
                  <a:pt x="355600" y="624840"/>
                  <a:pt x="304800" y="645159"/>
                  <a:pt x="243839" y="645159"/>
                </a:cubicBezTo>
                <a:cubicBezTo>
                  <a:pt x="213360" y="645159"/>
                  <a:pt x="190500" y="637540"/>
                  <a:pt x="171450" y="621030"/>
                </a:cubicBezTo>
                <a:cubicBezTo>
                  <a:pt x="153670" y="604519"/>
                  <a:pt x="144781" y="582930"/>
                  <a:pt x="144781" y="556259"/>
                </a:cubicBezTo>
                <a:cubicBezTo>
                  <a:pt x="144781" y="533400"/>
                  <a:pt x="156211" y="513080"/>
                  <a:pt x="179070" y="495300"/>
                </a:cubicBezTo>
                <a:cubicBezTo>
                  <a:pt x="201931" y="477519"/>
                  <a:pt x="228600" y="462280"/>
                  <a:pt x="260350" y="448309"/>
                </a:cubicBezTo>
                <a:cubicBezTo>
                  <a:pt x="292100" y="435609"/>
                  <a:pt x="323850" y="420369"/>
                  <a:pt x="356870" y="403859"/>
                </a:cubicBezTo>
                <a:cubicBezTo>
                  <a:pt x="388620" y="387350"/>
                  <a:pt x="416560" y="361950"/>
                  <a:pt x="438150" y="330200"/>
                </a:cubicBezTo>
                <a:cubicBezTo>
                  <a:pt x="461009" y="298450"/>
                  <a:pt x="472440" y="259079"/>
                  <a:pt x="472440" y="214629"/>
                </a:cubicBezTo>
                <a:cubicBezTo>
                  <a:pt x="472440" y="152400"/>
                  <a:pt x="452120" y="100330"/>
                  <a:pt x="410210" y="60960"/>
                </a:cubicBezTo>
                <a:cubicBezTo>
                  <a:pt x="368300" y="19050"/>
                  <a:pt x="309880" y="0"/>
                  <a:pt x="2349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Freeform 842"/>
          <p:cNvSpPr/>
          <p:nvPr/>
        </p:nvSpPr>
        <p:spPr>
          <a:xfrm rot="0" flipH="0" flipV="1">
            <a:off x="844499" y="6461100"/>
            <a:ext cx="49201" cy="116935"/>
          </a:xfrm>
          <a:custGeom>
            <a:pathLst>
              <a:path w="287020" h="684530">
                <a:moveTo>
                  <a:pt x="191770" y="0"/>
                </a:moveTo>
                <a:cubicBezTo>
                  <a:pt x="110490" y="0"/>
                  <a:pt x="69850" y="43180"/>
                  <a:pt x="69850" y="130810"/>
                </a:cubicBezTo>
                <a:lnTo>
                  <a:pt x="6985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1" y="539750"/>
                </a:lnTo>
                <a:lnTo>
                  <a:pt x="68581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39" y="93980"/>
                </a:cubicBezTo>
                <a:cubicBezTo>
                  <a:pt x="237489" y="93980"/>
                  <a:pt x="251459" y="100330"/>
                  <a:pt x="260350" y="111760"/>
                </a:cubicBezTo>
                <a:lnTo>
                  <a:pt x="287020" y="30480"/>
                </a:lnTo>
                <a:cubicBezTo>
                  <a:pt x="265430" y="10160"/>
                  <a:pt x="233679" y="0"/>
                  <a:pt x="19177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Freeform 843"/>
          <p:cNvSpPr/>
          <p:nvPr/>
        </p:nvSpPr>
        <p:spPr>
          <a:xfrm rot="0" flipH="0" flipV="1">
            <a:off x="905893" y="6485832"/>
            <a:ext cx="68795" cy="92203"/>
          </a:xfrm>
          <a:custGeom>
            <a:pathLst>
              <a:path w="401320" h="539750">
                <a:moveTo>
                  <a:pt x="401320" y="12700"/>
                </a:moveTo>
                <a:lnTo>
                  <a:pt x="292100" y="12700"/>
                </a:lnTo>
                <a:lnTo>
                  <a:pt x="292100" y="82550"/>
                </a:lnTo>
                <a:cubicBezTo>
                  <a:pt x="275591" y="59690"/>
                  <a:pt x="254000" y="39369"/>
                  <a:pt x="226060" y="24129"/>
                </a:cubicBezTo>
                <a:cubicBezTo>
                  <a:pt x="199391" y="7620"/>
                  <a:pt x="170180" y="0"/>
                  <a:pt x="137161" y="0"/>
                </a:cubicBezTo>
                <a:cubicBezTo>
                  <a:pt x="45720" y="0"/>
                  <a:pt x="0" y="46990"/>
                  <a:pt x="0" y="142239"/>
                </a:cubicBezTo>
                <a:lnTo>
                  <a:pt x="0" y="539750"/>
                </a:lnTo>
                <a:lnTo>
                  <a:pt x="109220" y="539750"/>
                </a:lnTo>
                <a:lnTo>
                  <a:pt x="109220" y="179070"/>
                </a:lnTo>
                <a:cubicBezTo>
                  <a:pt x="109220" y="123189"/>
                  <a:pt x="134620" y="95250"/>
                  <a:pt x="184150" y="95250"/>
                </a:cubicBezTo>
                <a:cubicBezTo>
                  <a:pt x="205741" y="95250"/>
                  <a:pt x="226060" y="101600"/>
                  <a:pt x="245110" y="115570"/>
                </a:cubicBezTo>
                <a:cubicBezTo>
                  <a:pt x="264160" y="129539"/>
                  <a:pt x="280670" y="146050"/>
                  <a:pt x="290831" y="166370"/>
                </a:cubicBezTo>
                <a:lnTo>
                  <a:pt x="290831" y="539750"/>
                </a:lnTo>
                <a:lnTo>
                  <a:pt x="400050" y="539750"/>
                </a:lnTo>
                <a:lnTo>
                  <a:pt x="400050" y="12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4" name="Picture 844"/>
          <p:cNvPicPr>
            <a:picLocks noChangeAspect="0" noChangeArrowheads="1"/>
          </p:cNvPicPr>
          <p:nvPr/>
        </p:nvPicPr>
        <p:blipFill>
          <a:blip r:embed="rId8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840" y="6438638"/>
            <a:ext cx="188559" cy="152662"/>
          </a:xfrm>
          <a:prstGeom prst="rect">
            <a:avLst/>
          </a:prstGeom>
          <a:noFill/>
          <a:extLst/>
        </p:spPr>
      </p:pic>
      <p:sp>
        <p:nvSpPr>
          <p:cNvPr id="845" name="Freeform 845"/>
          <p:cNvSpPr/>
          <p:nvPr/>
        </p:nvSpPr>
        <p:spPr>
          <a:xfrm rot="0" flipH="0" flipV="1">
            <a:off x="1178244" y="6483663"/>
            <a:ext cx="68795" cy="92203"/>
          </a:xfrm>
          <a:custGeom>
            <a:pathLst>
              <a:path w="401320" h="539750">
                <a:moveTo>
                  <a:pt x="400050" y="0"/>
                </a:moveTo>
                <a:lnTo>
                  <a:pt x="290830" y="0"/>
                </a:lnTo>
                <a:lnTo>
                  <a:pt x="290830" y="359409"/>
                </a:lnTo>
                <a:cubicBezTo>
                  <a:pt x="290830" y="416559"/>
                  <a:pt x="265430" y="444500"/>
                  <a:pt x="215900" y="444500"/>
                </a:cubicBezTo>
                <a:cubicBezTo>
                  <a:pt x="194310" y="444500"/>
                  <a:pt x="172721" y="436880"/>
                  <a:pt x="153671" y="422909"/>
                </a:cubicBezTo>
                <a:cubicBezTo>
                  <a:pt x="134621" y="408940"/>
                  <a:pt x="119380" y="392429"/>
                  <a:pt x="109221" y="372109"/>
                </a:cubicBezTo>
                <a:lnTo>
                  <a:pt x="109221" y="1270"/>
                </a:lnTo>
                <a:lnTo>
                  <a:pt x="0" y="1270"/>
                </a:lnTo>
                <a:lnTo>
                  <a:pt x="0" y="527050"/>
                </a:lnTo>
                <a:lnTo>
                  <a:pt x="109221" y="527050"/>
                </a:lnTo>
                <a:lnTo>
                  <a:pt x="109221" y="455930"/>
                </a:lnTo>
                <a:cubicBezTo>
                  <a:pt x="124460" y="478790"/>
                  <a:pt x="146050" y="499109"/>
                  <a:pt x="173991" y="514350"/>
                </a:cubicBezTo>
                <a:cubicBezTo>
                  <a:pt x="201930" y="530859"/>
                  <a:pt x="232411" y="539750"/>
                  <a:pt x="262890" y="539750"/>
                </a:cubicBezTo>
                <a:cubicBezTo>
                  <a:pt x="355600" y="539750"/>
                  <a:pt x="401320" y="491490"/>
                  <a:pt x="401320" y="396240"/>
                </a:cubicBezTo>
                <a:lnTo>
                  <a:pt x="40132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Freeform 846"/>
          <p:cNvSpPr/>
          <p:nvPr/>
        </p:nvSpPr>
        <p:spPr>
          <a:xfrm rot="0" flipH="0" flipV="1">
            <a:off x="1260755" y="6461101"/>
            <a:ext cx="49201" cy="116935"/>
          </a:xfrm>
          <a:custGeom>
            <a:pathLst>
              <a:path w="287019" h="684530">
                <a:moveTo>
                  <a:pt x="190500" y="0"/>
                </a:moveTo>
                <a:cubicBezTo>
                  <a:pt x="109220" y="0"/>
                  <a:pt x="68580" y="43180"/>
                  <a:pt x="68580" y="130810"/>
                </a:cubicBezTo>
                <a:lnTo>
                  <a:pt x="6858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0" y="539750"/>
                </a:lnTo>
                <a:lnTo>
                  <a:pt x="68580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40" y="93980"/>
                </a:cubicBezTo>
                <a:cubicBezTo>
                  <a:pt x="237490" y="93980"/>
                  <a:pt x="251460" y="100330"/>
                  <a:pt x="260350" y="111760"/>
                </a:cubicBezTo>
                <a:lnTo>
                  <a:pt x="287019" y="30480"/>
                </a:lnTo>
                <a:cubicBezTo>
                  <a:pt x="264160" y="10160"/>
                  <a:pt x="232409" y="0"/>
                  <a:pt x="19050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Freeform 847"/>
          <p:cNvSpPr/>
          <p:nvPr/>
        </p:nvSpPr>
        <p:spPr>
          <a:xfrm rot="0" flipH="0" flipV="1">
            <a:off x="1314964" y="6483663"/>
            <a:ext cx="65747" cy="94372"/>
          </a:xfrm>
          <a:custGeom>
            <a:pathLst>
              <a:path w="383539" h="552450">
                <a:moveTo>
                  <a:pt x="193039" y="0"/>
                </a:moveTo>
                <a:cubicBezTo>
                  <a:pt x="110489" y="0"/>
                  <a:pt x="45719" y="25400"/>
                  <a:pt x="0" y="74930"/>
                </a:cubicBezTo>
                <a:lnTo>
                  <a:pt x="49529" y="151129"/>
                </a:lnTo>
                <a:cubicBezTo>
                  <a:pt x="66039" y="133350"/>
                  <a:pt x="87629" y="116839"/>
                  <a:pt x="113029" y="104139"/>
                </a:cubicBezTo>
                <a:cubicBezTo>
                  <a:pt x="139700" y="91439"/>
                  <a:pt x="165099" y="85089"/>
                  <a:pt x="191769" y="85089"/>
                </a:cubicBezTo>
                <a:cubicBezTo>
                  <a:pt x="218439" y="85089"/>
                  <a:pt x="240029" y="91439"/>
                  <a:pt x="255269" y="104139"/>
                </a:cubicBezTo>
                <a:cubicBezTo>
                  <a:pt x="271778" y="116839"/>
                  <a:pt x="279399" y="133350"/>
                  <a:pt x="279399" y="154939"/>
                </a:cubicBezTo>
                <a:cubicBezTo>
                  <a:pt x="279399" y="172720"/>
                  <a:pt x="270508" y="187960"/>
                  <a:pt x="252728" y="200660"/>
                </a:cubicBezTo>
                <a:cubicBezTo>
                  <a:pt x="234948" y="213359"/>
                  <a:pt x="213359" y="223520"/>
                  <a:pt x="187959" y="232409"/>
                </a:cubicBezTo>
                <a:cubicBezTo>
                  <a:pt x="162559" y="241300"/>
                  <a:pt x="137159" y="251459"/>
                  <a:pt x="110489" y="261620"/>
                </a:cubicBezTo>
                <a:cubicBezTo>
                  <a:pt x="85089" y="273050"/>
                  <a:pt x="63500" y="290829"/>
                  <a:pt x="44450" y="313690"/>
                </a:cubicBezTo>
                <a:cubicBezTo>
                  <a:pt x="26669" y="337820"/>
                  <a:pt x="17779" y="367029"/>
                  <a:pt x="17779" y="402590"/>
                </a:cubicBezTo>
                <a:cubicBezTo>
                  <a:pt x="17779" y="445769"/>
                  <a:pt x="34289" y="481330"/>
                  <a:pt x="66039" y="509269"/>
                </a:cubicBezTo>
                <a:cubicBezTo>
                  <a:pt x="99059" y="538480"/>
                  <a:pt x="143509" y="552450"/>
                  <a:pt x="199389" y="552450"/>
                </a:cubicBezTo>
                <a:cubicBezTo>
                  <a:pt x="267969" y="552450"/>
                  <a:pt x="326389" y="529590"/>
                  <a:pt x="373378" y="485140"/>
                </a:cubicBezTo>
                <a:lnTo>
                  <a:pt x="327659" y="411480"/>
                </a:lnTo>
                <a:cubicBezTo>
                  <a:pt x="297178" y="448309"/>
                  <a:pt x="255269" y="467359"/>
                  <a:pt x="201928" y="467359"/>
                </a:cubicBezTo>
                <a:cubicBezTo>
                  <a:pt x="177799" y="467359"/>
                  <a:pt x="158749" y="461009"/>
                  <a:pt x="143509" y="449580"/>
                </a:cubicBezTo>
                <a:cubicBezTo>
                  <a:pt x="129539" y="438150"/>
                  <a:pt x="121920" y="422909"/>
                  <a:pt x="121920" y="406400"/>
                </a:cubicBezTo>
                <a:cubicBezTo>
                  <a:pt x="121920" y="392429"/>
                  <a:pt x="128270" y="379729"/>
                  <a:pt x="140970" y="368300"/>
                </a:cubicBezTo>
                <a:cubicBezTo>
                  <a:pt x="153670" y="358140"/>
                  <a:pt x="170180" y="350520"/>
                  <a:pt x="189229" y="344170"/>
                </a:cubicBezTo>
                <a:cubicBezTo>
                  <a:pt x="208279" y="337820"/>
                  <a:pt x="229869" y="330200"/>
                  <a:pt x="252728" y="320040"/>
                </a:cubicBezTo>
                <a:cubicBezTo>
                  <a:pt x="275589" y="311150"/>
                  <a:pt x="295909" y="299720"/>
                  <a:pt x="314959" y="288290"/>
                </a:cubicBezTo>
                <a:cubicBezTo>
                  <a:pt x="334009" y="276859"/>
                  <a:pt x="350518" y="259079"/>
                  <a:pt x="364489" y="237490"/>
                </a:cubicBezTo>
                <a:cubicBezTo>
                  <a:pt x="377189" y="214629"/>
                  <a:pt x="383539" y="187960"/>
                  <a:pt x="383539" y="157479"/>
                </a:cubicBezTo>
                <a:cubicBezTo>
                  <a:pt x="383539" y="111760"/>
                  <a:pt x="365759" y="73660"/>
                  <a:pt x="331468" y="44450"/>
                </a:cubicBezTo>
                <a:cubicBezTo>
                  <a:pt x="294639" y="13970"/>
                  <a:pt x="250189" y="0"/>
                  <a:pt x="19303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Rectangle 848"/>
          <p:cNvSpPr/>
          <p:nvPr/>
        </p:nvSpPr>
        <p:spPr>
          <a:xfrm rot="0" flipH="0" flipV="0">
            <a:off x="331762" y="118758"/>
            <a:ext cx="2426148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Портфолио</a:t>
            </a:r>
          </a:p>
        </p:txBody>
      </p:sp>
      <p:sp>
        <p:nvSpPr>
          <p:cNvPr id="849" name="Rectangle 849"/>
          <p:cNvSpPr/>
          <p:nvPr/>
        </p:nvSpPr>
        <p:spPr>
          <a:xfrm rot="0" flipH="0" flipV="0">
            <a:off x="11722672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25</a:t>
            </a:r>
          </a:p>
        </p:txBody>
      </p:sp>
      <p:sp>
        <p:nvSpPr>
          <p:cNvPr id="850" name="Rectangle 850"/>
          <p:cNvSpPr/>
          <p:nvPr/>
        </p:nvSpPr>
        <p:spPr>
          <a:xfrm rot="0" flipH="0" flipV="0">
            <a:off x="3434469" y="4240113"/>
            <a:ext cx="1540134" cy="5921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-87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-23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хнич</a:t>
            </a:r>
            <a:r>
              <a:rPr lang="en-US" sz="1596" baseline="0" b="1" i="0" dirty="0" spc="-23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ские</a:t>
            </a:r>
          </a:p>
          <a:p>
            <a:pPr marL="0">
              <a:lnSpc>
                <a:spcPts val="1919"/>
              </a:lnSpc>
            </a:pP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специальн</a:t>
            </a:r>
            <a:r>
              <a:rPr lang="en-US" sz="1596" baseline="0" b="1" i="0" dirty="0" spc="-27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с</a:t>
            </a:r>
            <a:r>
              <a:rPr lang="en-US" sz="1596" baseline="0" b="1" i="0" dirty="0" spc="-14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и</a:t>
            </a:r>
          </a:p>
        </p:txBody>
      </p:sp>
      <p:sp>
        <p:nvSpPr>
          <p:cNvPr id="851" name="Rectangle 851"/>
          <p:cNvSpPr/>
          <p:nvPr/>
        </p:nvSpPr>
        <p:spPr>
          <a:xfrm rot="0" flipH="0" flipV="0">
            <a:off x="449627" y="4240113"/>
            <a:ext cx="10006822" cy="5921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967252" algn="l"/>
                <a:tab pos="8938514" algn="l"/>
              </a:tabLst>
            </a:pPr>
            <a:r>
              <a:rPr lang="en-US" sz="1596" baseline="0" b="1" i="0" dirty="0" spc="-63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-21">
                <a:solidFill>
                  <a:srgbClr val="191B1D"/>
                </a:solidFill>
                <a:latin typeface="Arial" pitchFamily="0" charset="1"/>
              </a:rPr>
              <a:t>в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-39">
                <a:solidFill>
                  <a:srgbClr val="191B1D"/>
                </a:solidFill>
                <a:latin typeface="Arial" pitchFamily="0" charset="1"/>
              </a:rPr>
              <a:t>р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ч</a:t>
            </a:r>
            <a:r>
              <a:rPr lang="en-US" sz="1596" baseline="0" b="1" i="0" dirty="0" spc="-23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ские 	</a:t>
            </a:r>
            <a:r>
              <a:rPr lang="en-US" sz="1596" baseline="0" b="1" i="0" dirty="0" spc="-20">
                <a:solidFill>
                  <a:srgbClr val="191B1D"/>
                </a:solidFill>
                <a:latin typeface="Arial" pitchFamily="0" charset="1"/>
              </a:rPr>
              <a:t>Р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азраб</a:t>
            </a:r>
            <a:r>
              <a:rPr lang="en-US" sz="1596" baseline="0" b="1" i="0" dirty="0" spc="-39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-14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ка	</a:t>
            </a:r>
            <a:r>
              <a:rPr lang="en-US" sz="1596" baseline="0" b="1" i="0" dirty="0" spc="-47">
                <a:solidFill>
                  <a:srgbClr val="191B1D"/>
                </a:solidFill>
                <a:latin typeface="Arial" pitchFamily="0" charset="1"/>
              </a:rPr>
              <a:t>А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налитика</a:t>
            </a:r>
          </a:p>
          <a:p>
            <a:pPr marL="0">
              <a:lnSpc>
                <a:spcPts val="1919"/>
              </a:lnSpc>
            </a:pP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специальн</a:t>
            </a:r>
            <a:r>
              <a:rPr lang="en-US" sz="1596" baseline="0" b="1" i="0" dirty="0" spc="-27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с</a:t>
            </a:r>
            <a:r>
              <a:rPr lang="en-US" sz="1596" baseline="0" b="1" i="0" dirty="0" spc="-14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1" i="0" dirty="0" spc="0">
                <a:solidFill>
                  <a:srgbClr val="191B1D"/>
                </a:solidFill>
                <a:latin typeface="Arial" pitchFamily="0" charset="1"/>
              </a:rPr>
              <a:t>и </a:t>
            </a:r>
          </a:p>
        </p:txBody>
      </p:sp>
      <p:sp>
        <p:nvSpPr>
          <p:cNvPr id="852" name="Rectangle 852"/>
          <p:cNvSpPr/>
          <p:nvPr/>
        </p:nvSpPr>
        <p:spPr>
          <a:xfrm rot="0" flipH="0" flipV="0">
            <a:off x="9388141" y="4842594"/>
            <a:ext cx="2223166" cy="575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Сис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емные аналитики,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бизнес</a:t>
            </a:r>
            <a:r>
              <a:rPr lang="en-US" sz="1596" baseline="0" b="0" i="0" dirty="0" spc="0">
                <a:solidFill>
                  <a:srgbClr val="191B1D"/>
                </a:solidFill>
                <a:latin typeface="ArialMT" pitchFamily="0" charset="1"/>
              </a:rPr>
              <a:t>-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аналитики</a:t>
            </a:r>
          </a:p>
        </p:txBody>
      </p:sp>
      <p:sp>
        <p:nvSpPr>
          <p:cNvPr id="853" name="Rectangle 853"/>
          <p:cNvSpPr/>
          <p:nvPr/>
        </p:nvSpPr>
        <p:spPr>
          <a:xfrm rot="0" flipH="0" flipV="0">
            <a:off x="6416880" y="4842594"/>
            <a:ext cx="2220085" cy="575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MT" pitchFamily="0" charset="1"/>
              </a:rPr>
              <a:t>UI/UX-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дизайнеры и др.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в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б</a:t>
            </a:r>
            <a:r>
              <a:rPr lang="en-US" sz="1596" baseline="0" b="0" i="0" dirty="0" spc="0">
                <a:solidFill>
                  <a:srgbClr val="191B1D"/>
                </a:solidFill>
                <a:latin typeface="ArialMT" pitchFamily="0" charset="1"/>
              </a:rPr>
              <a:t>-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специалисты</a:t>
            </a:r>
          </a:p>
        </p:txBody>
      </p:sp>
      <p:sp>
        <p:nvSpPr>
          <p:cNvPr id="854" name="Rectangle 854"/>
          <p:cNvSpPr/>
          <p:nvPr/>
        </p:nvSpPr>
        <p:spPr>
          <a:xfrm rot="0" flipH="0" flipV="0">
            <a:off x="454897" y="4842594"/>
            <a:ext cx="5019140" cy="575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979775" algn="l"/>
              </a:tabLst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Дизайнер, ф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-10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ограф, 	Строи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-47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ли, сварщики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х</a:t>
            </a:r>
            <a:r>
              <a:rPr lang="en-US" sz="1596" baseline="0" b="0" i="0" dirty="0" spc="-65">
                <a:solidFill>
                  <a:srgbClr val="191B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д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жник, event</a:t>
            </a:r>
            <a:r>
              <a:rPr lang="en-US" sz="1596" baseline="0" b="0" i="0" dirty="0" spc="0">
                <a:solidFill>
                  <a:srgbClr val="191B1D"/>
                </a:solidFill>
                <a:latin typeface="ArialMT" pitchFamily="0" charset="1"/>
              </a:rPr>
              <a:t>-</a:t>
            </a:r>
          </a:p>
        </p:txBody>
      </p:sp>
      <p:sp>
        <p:nvSpPr>
          <p:cNvPr id="855" name="Rectangle 855"/>
          <p:cNvSpPr/>
          <p:nvPr/>
        </p:nvSpPr>
        <p:spPr>
          <a:xfrm rot="0" flipH="0" flipV="0">
            <a:off x="454897" y="5330271"/>
            <a:ext cx="1940998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мен</a:t>
            </a:r>
            <a:r>
              <a:rPr lang="en-US" sz="1596" baseline="0" b="0" i="0" dirty="0" spc="-35">
                <a:solidFill>
                  <a:srgbClr val="191B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джеры, мас</a:t>
            </a:r>
            <a:r>
              <a:rPr lang="en-US" sz="1596" baseline="0" b="0" i="0" dirty="0" spc="-10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ер </a:t>
            </a:r>
          </a:p>
        </p:txBody>
      </p:sp>
      <p:sp>
        <p:nvSpPr>
          <p:cNvPr id="856" name="Rectangle 856"/>
          <p:cNvSpPr/>
          <p:nvPr/>
        </p:nvSpPr>
        <p:spPr>
          <a:xfrm rot="0" flipH="0" flipV="0">
            <a:off x="454897" y="5574110"/>
            <a:ext cx="1726125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ног</a:t>
            </a:r>
            <a:r>
              <a:rPr lang="en-US" sz="1596" baseline="0" b="0" i="0" dirty="0" spc="-11">
                <a:solidFill>
                  <a:srgbClr val="191B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ево</a:t>
            </a:r>
            <a:r>
              <a:rPr lang="en-US" sz="1596" baseline="0" b="0" i="0" dirty="0" spc="-30">
                <a:solidFill>
                  <a:srgbClr val="191B1D"/>
                </a:solidFill>
                <a:latin typeface="Arial" pitchFamily="0" charset="1"/>
              </a:rPr>
              <a:t>г</a:t>
            </a:r>
            <a:r>
              <a:rPr lang="en-US" sz="1596" baseline="0" b="0" i="0" dirty="0" spc="0">
                <a:solidFill>
                  <a:srgbClr val="191B1D"/>
                </a:solidFill>
                <a:latin typeface="Arial" pitchFamily="0" charset="1"/>
              </a:rPr>
              <a:t>о сервиса</a:t>
            </a:r>
          </a:p>
        </p:txBody>
      </p:sp>
      <p:sp>
        <p:nvSpPr>
          <p:cNvPr id="857" name="Rectangle 857"/>
          <p:cNvSpPr/>
          <p:nvPr/>
        </p:nvSpPr>
        <p:spPr>
          <a:xfrm rot="0" flipH="0" flipV="0">
            <a:off x="1670643" y="6405807"/>
            <a:ext cx="5033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2024</a:t>
            </a:r>
            <a:r>
              <a:rPr lang="en-US" sz="996" baseline="0" b="0" i="0" dirty="0" spc="-12">
                <a:solidFill>
                  <a:srgbClr val="D6001C"/>
                </a:solidFill>
                <a:latin typeface="Arial" pitchFamily="0" charset="1"/>
              </a:rPr>
              <a:t> </a:t>
            </a:r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год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858" name="Freeform 85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Freeform 859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Freeform 860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Freeform 861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Freeform 862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Freeform 863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Freeform 864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Freeform 865"/>
          <p:cNvSpPr/>
          <p:nvPr/>
        </p:nvSpPr>
        <p:spPr>
          <a:xfrm rot="0" flipH="0" flipV="0">
            <a:off x="6275831" y="1214629"/>
            <a:ext cx="4939283" cy="5643371"/>
          </a:xfrm>
          <a:custGeom>
            <a:pathLst>
              <a:path w="4939283" h="5643371">
                <a:moveTo>
                  <a:pt x="254025" y="0"/>
                </a:moveTo>
                <a:lnTo>
                  <a:pt x="4685258" y="0"/>
                </a:lnTo>
                <a:cubicBezTo>
                  <a:pt x="4825555" y="0"/>
                  <a:pt x="4939283" y="113728"/>
                  <a:pt x="4939283" y="254025"/>
                </a:cubicBezTo>
                <a:lnTo>
                  <a:pt x="4939283" y="5643371"/>
                </a:lnTo>
                <a:lnTo>
                  <a:pt x="0" y="5643371"/>
                </a:lnTo>
                <a:lnTo>
                  <a:pt x="0" y="254025"/>
                </a:lnTo>
                <a:cubicBezTo>
                  <a:pt x="0" y="113728"/>
                  <a:pt x="113729" y="0"/>
                  <a:pt x="254025" y="0"/>
                </a:cubicBezTo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Freeform 866"/>
          <p:cNvSpPr/>
          <p:nvPr/>
        </p:nvSpPr>
        <p:spPr>
          <a:xfrm rot="0" flipH="0" flipV="0">
            <a:off x="6519671" y="1440181"/>
            <a:ext cx="2183892" cy="300226"/>
          </a:xfrm>
          <a:custGeom>
            <a:pathLst>
              <a:path w="2183892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lnTo>
                  <a:pt x="2033777" y="0"/>
                </a:lnTo>
                <a:cubicBezTo>
                  <a:pt x="2116683" y="0"/>
                  <a:pt x="2183892" y="67208"/>
                  <a:pt x="2183892" y="150113"/>
                </a:cubicBezTo>
                <a:cubicBezTo>
                  <a:pt x="2183892" y="233018"/>
                  <a:pt x="2116683" y="300226"/>
                  <a:pt x="2033777" y="300226"/>
                </a:cubicBezTo>
                <a:lnTo>
                  <a:pt x="150113" y="300226"/>
                </a:ln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D6001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Freeform 867"/>
          <p:cNvSpPr/>
          <p:nvPr/>
        </p:nvSpPr>
        <p:spPr>
          <a:xfrm rot="0" flipH="0" flipV="0">
            <a:off x="6530340" y="2157984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Freeform 868"/>
          <p:cNvSpPr/>
          <p:nvPr/>
        </p:nvSpPr>
        <p:spPr>
          <a:xfrm rot="0" flipH="0" flipV="0">
            <a:off x="6530340" y="3153157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Freeform 869"/>
          <p:cNvSpPr/>
          <p:nvPr/>
        </p:nvSpPr>
        <p:spPr>
          <a:xfrm rot="0" flipH="0" flipV="0">
            <a:off x="6530340" y="4149853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Freeform 870"/>
          <p:cNvSpPr/>
          <p:nvPr/>
        </p:nvSpPr>
        <p:spPr>
          <a:xfrm rot="0" flipH="0" flipV="0">
            <a:off x="6530340" y="5145025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Freeform 871"/>
          <p:cNvSpPr/>
          <p:nvPr/>
        </p:nvSpPr>
        <p:spPr>
          <a:xfrm rot="0" flipH="0" flipV="0">
            <a:off x="6518147" y="2891029"/>
            <a:ext cx="4453572" cy="0"/>
          </a:xfrm>
          <a:custGeom>
            <a:pathLst>
              <a:path w="4453572" h="0">
                <a:moveTo>
                  <a:pt x="0" y="0"/>
                </a:moveTo>
                <a:lnTo>
                  <a:pt x="4453572" y="0"/>
                </a:lnTo>
              </a:path>
            </a:pathLst>
          </a:custGeom>
          <a:noFill/>
          <a:ln w="9525" cap="flat" cmpd="sng">
            <a:solidFill>
              <a:srgbClr val="C0C0C0">
                <a:alpha val="63922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Freeform 872"/>
          <p:cNvSpPr/>
          <p:nvPr/>
        </p:nvSpPr>
        <p:spPr>
          <a:xfrm rot="0" flipH="0" flipV="0">
            <a:off x="6518147" y="3887724"/>
            <a:ext cx="4453572" cy="0"/>
          </a:xfrm>
          <a:custGeom>
            <a:pathLst>
              <a:path w="4453572" h="0">
                <a:moveTo>
                  <a:pt x="0" y="0"/>
                </a:moveTo>
                <a:lnTo>
                  <a:pt x="4453572" y="0"/>
                </a:lnTo>
              </a:path>
            </a:pathLst>
          </a:custGeom>
          <a:noFill/>
          <a:ln w="9525" cap="flat" cmpd="sng">
            <a:solidFill>
              <a:srgbClr val="C0C0C0">
                <a:alpha val="63922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Freeform 873"/>
          <p:cNvSpPr/>
          <p:nvPr/>
        </p:nvSpPr>
        <p:spPr>
          <a:xfrm rot="0" flipH="0" flipV="0">
            <a:off x="6518147" y="4882896"/>
            <a:ext cx="4453572" cy="0"/>
          </a:xfrm>
          <a:custGeom>
            <a:pathLst>
              <a:path w="4453572" h="0">
                <a:moveTo>
                  <a:pt x="0" y="0"/>
                </a:moveTo>
                <a:lnTo>
                  <a:pt x="4453572" y="0"/>
                </a:lnTo>
              </a:path>
            </a:pathLst>
          </a:custGeom>
          <a:noFill/>
          <a:ln w="9525" cap="flat" cmpd="sng">
            <a:solidFill>
              <a:srgbClr val="C0C0C0">
                <a:alpha val="63922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Freeform 874"/>
          <p:cNvSpPr/>
          <p:nvPr/>
        </p:nvSpPr>
        <p:spPr>
          <a:xfrm rot="0" flipH="0" flipV="0">
            <a:off x="57911" y="6153913"/>
            <a:ext cx="559309" cy="589787"/>
          </a:xfrm>
          <a:custGeom>
            <a:pathLst>
              <a:path w="559309" h="589787">
                <a:moveTo>
                  <a:pt x="0" y="0"/>
                </a:moveTo>
                <a:lnTo>
                  <a:pt x="559309" y="0"/>
                </a:lnTo>
                <a:lnTo>
                  <a:pt x="559309" y="589787"/>
                </a:lnTo>
                <a:lnTo>
                  <a:pt x="0" y="5897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 rot="0" flipH="0" flipV="1">
            <a:off x="409086" y="6381697"/>
            <a:ext cx="278664" cy="277693"/>
          </a:xfrm>
          <a:custGeom>
            <a:pathLst>
              <a:path w="1625600" h="1625600">
                <a:moveTo>
                  <a:pt x="812800" y="0"/>
                </a:moveTo>
                <a:cubicBezTo>
                  <a:pt x="1261109" y="0"/>
                  <a:pt x="1625600" y="364490"/>
                  <a:pt x="1625600" y="812800"/>
                </a:cubicBezTo>
                <a:cubicBezTo>
                  <a:pt x="1625600" y="1261110"/>
                  <a:pt x="1261109" y="1625600"/>
                  <a:pt x="812800" y="1625600"/>
                </a:cubicBezTo>
                <a:cubicBezTo>
                  <a:pt x="364491" y="1625600"/>
                  <a:pt x="0" y="1261110"/>
                  <a:pt x="0" y="812800"/>
                </a:cubicBezTo>
                <a:cubicBezTo>
                  <a:pt x="0" y="364490"/>
                  <a:pt x="364491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16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Freeform 876"/>
          <p:cNvSpPr/>
          <p:nvPr/>
        </p:nvSpPr>
        <p:spPr>
          <a:xfrm rot="0" flipH="0" flipV="1">
            <a:off x="464818" y="6453941"/>
            <a:ext cx="77938" cy="122141"/>
          </a:xfrm>
          <a:custGeom>
            <a:pathLst>
              <a:path w="45465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1629" y="508000"/>
                  <a:pt x="367029" y="497839"/>
                </a:cubicBezTo>
                <a:cubicBezTo>
                  <a:pt x="391158" y="486409"/>
                  <a:pt x="410208" y="472439"/>
                  <a:pt x="422908" y="454659"/>
                </a:cubicBezTo>
                <a:cubicBezTo>
                  <a:pt x="435608" y="436880"/>
                  <a:pt x="443229" y="417830"/>
                  <a:pt x="448308" y="396239"/>
                </a:cubicBezTo>
                <a:cubicBezTo>
                  <a:pt x="453388" y="374650"/>
                  <a:pt x="454658" y="341630"/>
                  <a:pt x="454658" y="295909"/>
                </a:cubicBezTo>
                <a:lnTo>
                  <a:pt x="45465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1129" y="369569"/>
                  <a:pt x="143508" y="347980"/>
                </a:cubicBezTo>
                <a:cubicBezTo>
                  <a:pt x="135889" y="326389"/>
                  <a:pt x="13080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6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Freeform 877"/>
          <p:cNvSpPr/>
          <p:nvPr/>
        </p:nvSpPr>
        <p:spPr>
          <a:xfrm rot="0" flipH="0" flipV="1">
            <a:off x="554078" y="6453941"/>
            <a:ext cx="77720" cy="122141"/>
          </a:xfrm>
          <a:custGeom>
            <a:pathLst>
              <a:path w="45338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2899" y="508000"/>
                  <a:pt x="367029" y="497839"/>
                </a:cubicBezTo>
                <a:cubicBezTo>
                  <a:pt x="391158" y="486409"/>
                  <a:pt x="410208" y="472439"/>
                  <a:pt x="421638" y="454659"/>
                </a:cubicBezTo>
                <a:cubicBezTo>
                  <a:pt x="434338" y="436880"/>
                  <a:pt x="443229" y="416559"/>
                  <a:pt x="447038" y="396239"/>
                </a:cubicBezTo>
                <a:cubicBezTo>
                  <a:pt x="452119" y="374650"/>
                  <a:pt x="453388" y="341630"/>
                  <a:pt x="453388" y="295909"/>
                </a:cubicBezTo>
                <a:lnTo>
                  <a:pt x="45338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2399" y="369569"/>
                  <a:pt x="143508" y="347980"/>
                </a:cubicBezTo>
                <a:cubicBezTo>
                  <a:pt x="135889" y="326389"/>
                  <a:pt x="13207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6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Freeform 878"/>
          <p:cNvSpPr/>
          <p:nvPr/>
        </p:nvSpPr>
        <p:spPr>
          <a:xfrm rot="0" flipH="0" flipV="1">
            <a:off x="757416" y="6449385"/>
            <a:ext cx="80986" cy="128650"/>
          </a:xfrm>
          <a:custGeom>
            <a:pathLst>
              <a:path w="472440" h="753109">
                <a:moveTo>
                  <a:pt x="234950" y="0"/>
                </a:moveTo>
                <a:cubicBezTo>
                  <a:pt x="137161" y="0"/>
                  <a:pt x="58421" y="30480"/>
                  <a:pt x="0" y="92710"/>
                </a:cubicBezTo>
                <a:lnTo>
                  <a:pt x="60961" y="186689"/>
                </a:lnTo>
                <a:cubicBezTo>
                  <a:pt x="106680" y="134620"/>
                  <a:pt x="165100" y="107950"/>
                  <a:pt x="234950" y="107950"/>
                </a:cubicBezTo>
                <a:cubicBezTo>
                  <a:pt x="270509" y="107950"/>
                  <a:pt x="298450" y="116839"/>
                  <a:pt x="317500" y="135889"/>
                </a:cubicBezTo>
                <a:cubicBezTo>
                  <a:pt x="337820" y="154939"/>
                  <a:pt x="347979" y="177800"/>
                  <a:pt x="347979" y="204470"/>
                </a:cubicBezTo>
                <a:cubicBezTo>
                  <a:pt x="347979" y="231140"/>
                  <a:pt x="336550" y="254000"/>
                  <a:pt x="313689" y="273050"/>
                </a:cubicBezTo>
                <a:cubicBezTo>
                  <a:pt x="290830" y="292100"/>
                  <a:pt x="264159" y="308609"/>
                  <a:pt x="231140" y="321309"/>
                </a:cubicBezTo>
                <a:cubicBezTo>
                  <a:pt x="199391" y="335279"/>
                  <a:pt x="167640" y="350520"/>
                  <a:pt x="135890" y="365759"/>
                </a:cubicBezTo>
                <a:cubicBezTo>
                  <a:pt x="104140" y="381000"/>
                  <a:pt x="76200" y="405129"/>
                  <a:pt x="54611" y="436880"/>
                </a:cubicBezTo>
                <a:cubicBezTo>
                  <a:pt x="31750" y="468630"/>
                  <a:pt x="20321" y="505459"/>
                  <a:pt x="20321" y="549909"/>
                </a:cubicBezTo>
                <a:cubicBezTo>
                  <a:pt x="20321" y="608330"/>
                  <a:pt x="40640" y="656590"/>
                  <a:pt x="82550" y="694690"/>
                </a:cubicBezTo>
                <a:cubicBezTo>
                  <a:pt x="124461" y="732790"/>
                  <a:pt x="179070" y="753109"/>
                  <a:pt x="246379" y="753109"/>
                </a:cubicBezTo>
                <a:cubicBezTo>
                  <a:pt x="331469" y="753109"/>
                  <a:pt x="401320" y="726440"/>
                  <a:pt x="455929" y="674369"/>
                </a:cubicBezTo>
                <a:lnTo>
                  <a:pt x="397510" y="582930"/>
                </a:lnTo>
                <a:cubicBezTo>
                  <a:pt x="355600" y="624840"/>
                  <a:pt x="304800" y="645159"/>
                  <a:pt x="243839" y="645159"/>
                </a:cubicBezTo>
                <a:cubicBezTo>
                  <a:pt x="213360" y="645159"/>
                  <a:pt x="190500" y="637540"/>
                  <a:pt x="171450" y="621030"/>
                </a:cubicBezTo>
                <a:cubicBezTo>
                  <a:pt x="153670" y="604519"/>
                  <a:pt x="144781" y="582930"/>
                  <a:pt x="144781" y="556259"/>
                </a:cubicBezTo>
                <a:cubicBezTo>
                  <a:pt x="144781" y="533400"/>
                  <a:pt x="156211" y="513080"/>
                  <a:pt x="179070" y="495300"/>
                </a:cubicBezTo>
                <a:cubicBezTo>
                  <a:pt x="201931" y="477519"/>
                  <a:pt x="228600" y="462280"/>
                  <a:pt x="260350" y="448309"/>
                </a:cubicBezTo>
                <a:cubicBezTo>
                  <a:pt x="292100" y="435609"/>
                  <a:pt x="323850" y="420369"/>
                  <a:pt x="356870" y="403859"/>
                </a:cubicBezTo>
                <a:cubicBezTo>
                  <a:pt x="388620" y="387350"/>
                  <a:pt x="416560" y="361950"/>
                  <a:pt x="438150" y="330200"/>
                </a:cubicBezTo>
                <a:cubicBezTo>
                  <a:pt x="461009" y="298450"/>
                  <a:pt x="472440" y="259079"/>
                  <a:pt x="472440" y="214629"/>
                </a:cubicBezTo>
                <a:cubicBezTo>
                  <a:pt x="472440" y="152400"/>
                  <a:pt x="452120" y="100330"/>
                  <a:pt x="410210" y="60960"/>
                </a:cubicBezTo>
                <a:cubicBezTo>
                  <a:pt x="368300" y="19050"/>
                  <a:pt x="309880" y="0"/>
                  <a:pt x="2349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6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Freeform 879"/>
          <p:cNvSpPr/>
          <p:nvPr/>
        </p:nvSpPr>
        <p:spPr>
          <a:xfrm rot="0" flipH="0" flipV="1">
            <a:off x="844499" y="6461100"/>
            <a:ext cx="49201" cy="116935"/>
          </a:xfrm>
          <a:custGeom>
            <a:pathLst>
              <a:path w="287020" h="684530">
                <a:moveTo>
                  <a:pt x="191770" y="0"/>
                </a:moveTo>
                <a:cubicBezTo>
                  <a:pt x="110490" y="0"/>
                  <a:pt x="69850" y="43180"/>
                  <a:pt x="69850" y="130810"/>
                </a:cubicBezTo>
                <a:lnTo>
                  <a:pt x="6985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1" y="539750"/>
                </a:lnTo>
                <a:lnTo>
                  <a:pt x="68581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39" y="93980"/>
                </a:cubicBezTo>
                <a:cubicBezTo>
                  <a:pt x="237489" y="93980"/>
                  <a:pt x="251459" y="100330"/>
                  <a:pt x="260350" y="111760"/>
                </a:cubicBezTo>
                <a:lnTo>
                  <a:pt x="287020" y="30480"/>
                </a:lnTo>
                <a:cubicBezTo>
                  <a:pt x="265430" y="10160"/>
                  <a:pt x="233679" y="0"/>
                  <a:pt x="19177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6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Freeform 880"/>
          <p:cNvSpPr/>
          <p:nvPr/>
        </p:nvSpPr>
        <p:spPr>
          <a:xfrm rot="0" flipH="0" flipV="1">
            <a:off x="905893" y="6485832"/>
            <a:ext cx="68795" cy="92203"/>
          </a:xfrm>
          <a:custGeom>
            <a:pathLst>
              <a:path w="401320" h="539750">
                <a:moveTo>
                  <a:pt x="401320" y="12700"/>
                </a:moveTo>
                <a:lnTo>
                  <a:pt x="292100" y="12700"/>
                </a:lnTo>
                <a:lnTo>
                  <a:pt x="292100" y="82550"/>
                </a:lnTo>
                <a:cubicBezTo>
                  <a:pt x="275591" y="59690"/>
                  <a:pt x="254000" y="39369"/>
                  <a:pt x="226060" y="24129"/>
                </a:cubicBezTo>
                <a:cubicBezTo>
                  <a:pt x="199391" y="7620"/>
                  <a:pt x="170180" y="0"/>
                  <a:pt x="137161" y="0"/>
                </a:cubicBezTo>
                <a:cubicBezTo>
                  <a:pt x="45720" y="0"/>
                  <a:pt x="0" y="46990"/>
                  <a:pt x="0" y="142239"/>
                </a:cubicBezTo>
                <a:lnTo>
                  <a:pt x="0" y="539750"/>
                </a:lnTo>
                <a:lnTo>
                  <a:pt x="109220" y="539750"/>
                </a:lnTo>
                <a:lnTo>
                  <a:pt x="109220" y="179070"/>
                </a:lnTo>
                <a:cubicBezTo>
                  <a:pt x="109220" y="123189"/>
                  <a:pt x="134620" y="95250"/>
                  <a:pt x="184150" y="95250"/>
                </a:cubicBezTo>
                <a:cubicBezTo>
                  <a:pt x="205741" y="95250"/>
                  <a:pt x="226060" y="101600"/>
                  <a:pt x="245110" y="115570"/>
                </a:cubicBezTo>
                <a:cubicBezTo>
                  <a:pt x="264160" y="129539"/>
                  <a:pt x="280670" y="146050"/>
                  <a:pt x="290831" y="166370"/>
                </a:cubicBezTo>
                <a:lnTo>
                  <a:pt x="290831" y="539750"/>
                </a:lnTo>
                <a:lnTo>
                  <a:pt x="400050" y="539750"/>
                </a:lnTo>
                <a:lnTo>
                  <a:pt x="400050" y="12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6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1" name="Picture 881"/>
          <p:cNvPicPr>
            <a:picLocks noChangeAspect="0" noChangeArrowheads="1"/>
          </p:cNvPicPr>
          <p:nvPr/>
        </p:nvPicPr>
        <p:blipFill>
          <a:blip r:embed="rId8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840" y="6438638"/>
            <a:ext cx="188559" cy="152662"/>
          </a:xfrm>
          <a:prstGeom prst="rect">
            <a:avLst/>
          </a:prstGeom>
          <a:noFill/>
          <a:extLst/>
        </p:spPr>
      </p:pic>
      <p:sp>
        <p:nvSpPr>
          <p:cNvPr id="882" name="Freeform 882"/>
          <p:cNvSpPr/>
          <p:nvPr/>
        </p:nvSpPr>
        <p:spPr>
          <a:xfrm rot="0" flipH="0" flipV="1">
            <a:off x="1178244" y="6483663"/>
            <a:ext cx="68795" cy="92203"/>
          </a:xfrm>
          <a:custGeom>
            <a:pathLst>
              <a:path w="401320" h="539750">
                <a:moveTo>
                  <a:pt x="400050" y="0"/>
                </a:moveTo>
                <a:lnTo>
                  <a:pt x="290830" y="0"/>
                </a:lnTo>
                <a:lnTo>
                  <a:pt x="290830" y="359409"/>
                </a:lnTo>
                <a:cubicBezTo>
                  <a:pt x="290830" y="416559"/>
                  <a:pt x="265430" y="444500"/>
                  <a:pt x="215900" y="444500"/>
                </a:cubicBezTo>
                <a:cubicBezTo>
                  <a:pt x="194310" y="444500"/>
                  <a:pt x="172721" y="436880"/>
                  <a:pt x="153671" y="422909"/>
                </a:cubicBezTo>
                <a:cubicBezTo>
                  <a:pt x="134621" y="408940"/>
                  <a:pt x="119380" y="392429"/>
                  <a:pt x="109221" y="372109"/>
                </a:cubicBezTo>
                <a:lnTo>
                  <a:pt x="109221" y="1270"/>
                </a:lnTo>
                <a:lnTo>
                  <a:pt x="0" y="1270"/>
                </a:lnTo>
                <a:lnTo>
                  <a:pt x="0" y="527050"/>
                </a:lnTo>
                <a:lnTo>
                  <a:pt x="109221" y="527050"/>
                </a:lnTo>
                <a:lnTo>
                  <a:pt x="109221" y="455930"/>
                </a:lnTo>
                <a:cubicBezTo>
                  <a:pt x="124460" y="478790"/>
                  <a:pt x="146050" y="499109"/>
                  <a:pt x="173991" y="514350"/>
                </a:cubicBezTo>
                <a:cubicBezTo>
                  <a:pt x="201930" y="530859"/>
                  <a:pt x="232411" y="539750"/>
                  <a:pt x="262890" y="539750"/>
                </a:cubicBezTo>
                <a:cubicBezTo>
                  <a:pt x="355600" y="539750"/>
                  <a:pt x="401320" y="491490"/>
                  <a:pt x="401320" y="396240"/>
                </a:cubicBezTo>
                <a:lnTo>
                  <a:pt x="40132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6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Freeform 883"/>
          <p:cNvSpPr/>
          <p:nvPr/>
        </p:nvSpPr>
        <p:spPr>
          <a:xfrm rot="0" flipH="0" flipV="1">
            <a:off x="1260755" y="6461101"/>
            <a:ext cx="49201" cy="116935"/>
          </a:xfrm>
          <a:custGeom>
            <a:pathLst>
              <a:path w="287019" h="684530">
                <a:moveTo>
                  <a:pt x="190500" y="0"/>
                </a:moveTo>
                <a:cubicBezTo>
                  <a:pt x="109220" y="0"/>
                  <a:pt x="68580" y="43180"/>
                  <a:pt x="68580" y="130810"/>
                </a:cubicBezTo>
                <a:lnTo>
                  <a:pt x="6858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0" y="539750"/>
                </a:lnTo>
                <a:lnTo>
                  <a:pt x="68580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40" y="93980"/>
                </a:cubicBezTo>
                <a:cubicBezTo>
                  <a:pt x="237490" y="93980"/>
                  <a:pt x="251460" y="100330"/>
                  <a:pt x="260350" y="111760"/>
                </a:cubicBezTo>
                <a:lnTo>
                  <a:pt x="287019" y="30480"/>
                </a:lnTo>
                <a:cubicBezTo>
                  <a:pt x="264160" y="10160"/>
                  <a:pt x="232409" y="0"/>
                  <a:pt x="19050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6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Freeform 884"/>
          <p:cNvSpPr/>
          <p:nvPr/>
        </p:nvSpPr>
        <p:spPr>
          <a:xfrm rot="0" flipH="0" flipV="1">
            <a:off x="1314964" y="6483663"/>
            <a:ext cx="65747" cy="94372"/>
          </a:xfrm>
          <a:custGeom>
            <a:pathLst>
              <a:path w="383539" h="552450">
                <a:moveTo>
                  <a:pt x="193039" y="0"/>
                </a:moveTo>
                <a:cubicBezTo>
                  <a:pt x="110489" y="0"/>
                  <a:pt x="45719" y="25400"/>
                  <a:pt x="0" y="74930"/>
                </a:cubicBezTo>
                <a:lnTo>
                  <a:pt x="49529" y="151129"/>
                </a:lnTo>
                <a:cubicBezTo>
                  <a:pt x="66039" y="133350"/>
                  <a:pt x="87629" y="116839"/>
                  <a:pt x="113029" y="104139"/>
                </a:cubicBezTo>
                <a:cubicBezTo>
                  <a:pt x="139700" y="91439"/>
                  <a:pt x="165099" y="85089"/>
                  <a:pt x="191769" y="85089"/>
                </a:cubicBezTo>
                <a:cubicBezTo>
                  <a:pt x="218439" y="85089"/>
                  <a:pt x="240029" y="91439"/>
                  <a:pt x="255269" y="104139"/>
                </a:cubicBezTo>
                <a:cubicBezTo>
                  <a:pt x="271778" y="116839"/>
                  <a:pt x="279399" y="133350"/>
                  <a:pt x="279399" y="154939"/>
                </a:cubicBezTo>
                <a:cubicBezTo>
                  <a:pt x="279399" y="172720"/>
                  <a:pt x="270508" y="187960"/>
                  <a:pt x="252728" y="200660"/>
                </a:cubicBezTo>
                <a:cubicBezTo>
                  <a:pt x="234948" y="213359"/>
                  <a:pt x="213359" y="223520"/>
                  <a:pt x="187959" y="232409"/>
                </a:cubicBezTo>
                <a:cubicBezTo>
                  <a:pt x="162559" y="241300"/>
                  <a:pt x="137159" y="251459"/>
                  <a:pt x="110489" y="261620"/>
                </a:cubicBezTo>
                <a:cubicBezTo>
                  <a:pt x="85089" y="273050"/>
                  <a:pt x="63500" y="290829"/>
                  <a:pt x="44450" y="313690"/>
                </a:cubicBezTo>
                <a:cubicBezTo>
                  <a:pt x="26669" y="337820"/>
                  <a:pt x="17779" y="367029"/>
                  <a:pt x="17779" y="402590"/>
                </a:cubicBezTo>
                <a:cubicBezTo>
                  <a:pt x="17779" y="445769"/>
                  <a:pt x="34289" y="481330"/>
                  <a:pt x="66039" y="509269"/>
                </a:cubicBezTo>
                <a:cubicBezTo>
                  <a:pt x="99059" y="538480"/>
                  <a:pt x="143509" y="552450"/>
                  <a:pt x="199389" y="552450"/>
                </a:cubicBezTo>
                <a:cubicBezTo>
                  <a:pt x="267969" y="552450"/>
                  <a:pt x="326389" y="529590"/>
                  <a:pt x="373378" y="485140"/>
                </a:cubicBezTo>
                <a:lnTo>
                  <a:pt x="327659" y="411480"/>
                </a:lnTo>
                <a:cubicBezTo>
                  <a:pt x="297178" y="448309"/>
                  <a:pt x="255269" y="467359"/>
                  <a:pt x="201928" y="467359"/>
                </a:cubicBezTo>
                <a:cubicBezTo>
                  <a:pt x="177799" y="467359"/>
                  <a:pt x="158749" y="461009"/>
                  <a:pt x="143509" y="449580"/>
                </a:cubicBezTo>
                <a:cubicBezTo>
                  <a:pt x="129539" y="438150"/>
                  <a:pt x="121920" y="422909"/>
                  <a:pt x="121920" y="406400"/>
                </a:cubicBezTo>
                <a:cubicBezTo>
                  <a:pt x="121920" y="392429"/>
                  <a:pt x="128270" y="379729"/>
                  <a:pt x="140970" y="368300"/>
                </a:cubicBezTo>
                <a:cubicBezTo>
                  <a:pt x="153670" y="358140"/>
                  <a:pt x="170180" y="350520"/>
                  <a:pt x="189229" y="344170"/>
                </a:cubicBezTo>
                <a:cubicBezTo>
                  <a:pt x="208279" y="337820"/>
                  <a:pt x="229869" y="330200"/>
                  <a:pt x="252728" y="320040"/>
                </a:cubicBezTo>
                <a:cubicBezTo>
                  <a:pt x="275589" y="311150"/>
                  <a:pt x="295909" y="299720"/>
                  <a:pt x="314959" y="288290"/>
                </a:cubicBezTo>
                <a:cubicBezTo>
                  <a:pt x="334009" y="276859"/>
                  <a:pt x="350518" y="259079"/>
                  <a:pt x="364489" y="237490"/>
                </a:cubicBezTo>
                <a:cubicBezTo>
                  <a:pt x="377189" y="214629"/>
                  <a:pt x="383539" y="187960"/>
                  <a:pt x="383539" y="157479"/>
                </a:cubicBezTo>
                <a:cubicBezTo>
                  <a:pt x="383539" y="111760"/>
                  <a:pt x="365759" y="73660"/>
                  <a:pt x="331468" y="44450"/>
                </a:cubicBezTo>
                <a:cubicBezTo>
                  <a:pt x="294639" y="13970"/>
                  <a:pt x="250189" y="0"/>
                  <a:pt x="19303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6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Rectangle 885"/>
          <p:cNvSpPr/>
          <p:nvPr/>
        </p:nvSpPr>
        <p:spPr>
          <a:xfrm rot="0" flipH="0" flipV="0">
            <a:off x="331762" y="118758"/>
            <a:ext cx="5681697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Сопроводительное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письмо</a:t>
            </a:r>
          </a:p>
        </p:txBody>
      </p:sp>
      <p:sp>
        <p:nvSpPr>
          <p:cNvPr id="886" name="Rectangle 886"/>
          <p:cNvSpPr/>
          <p:nvPr/>
        </p:nvSpPr>
        <p:spPr>
          <a:xfrm rot="0" flipH="0" flipV="0">
            <a:off x="11722672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26</a:t>
            </a:r>
          </a:p>
        </p:txBody>
      </p:sp>
      <p:sp>
        <p:nvSpPr>
          <p:cNvPr id="887" name="Rectangle 887"/>
          <p:cNvSpPr/>
          <p:nvPr/>
        </p:nvSpPr>
        <p:spPr>
          <a:xfrm rot="0" flipH="0" flipV="0">
            <a:off x="6659582" y="1446134"/>
            <a:ext cx="1902896" cy="2496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FFFFFF"/>
                </a:solidFill>
                <a:latin typeface="Arial" pitchFamily="0" charset="1"/>
              </a:rPr>
              <a:t>Сопро</a:t>
            </a:r>
            <a:r>
              <a:rPr lang="en-US" sz="1200" baseline="0" b="0" i="0" dirty="0" spc="-13">
                <a:solidFill>
                  <a:srgbClr val="FFFFFF"/>
                </a:solidFill>
                <a:latin typeface="Arial" pitchFamily="0" charset="1"/>
              </a:rPr>
              <a:t>в</a:t>
            </a:r>
            <a:r>
              <a:rPr lang="en-US" sz="1200" baseline="0" b="0" i="0" dirty="0" spc="-19">
                <a:solidFill>
                  <a:srgbClr val="FFFFFF"/>
                </a:solidFill>
                <a:latin typeface="Arial" pitchFamily="0" charset="1"/>
              </a:rPr>
              <a:t>о</a:t>
            </a:r>
            <a:r>
              <a:rPr lang="en-US" sz="1200" baseline="0" b="0" i="0" dirty="0" spc="0">
                <a:solidFill>
                  <a:srgbClr val="FFFFFF"/>
                </a:solidFill>
                <a:latin typeface="Arial" pitchFamily="0" charset="1"/>
              </a:rPr>
              <a:t>дит</a:t>
            </a:r>
            <a:r>
              <a:rPr lang="en-US" sz="1200" baseline="0" b="0" i="0" dirty="0" spc="-43">
                <a:solidFill>
                  <a:srgbClr val="FFFFFF"/>
                </a:solidFill>
                <a:latin typeface="Arial" pitchFamily="0" charset="1"/>
              </a:rPr>
              <a:t>е</a:t>
            </a:r>
            <a:r>
              <a:rPr lang="en-US" sz="1200" baseline="0" b="0" i="0" dirty="0" spc="0">
                <a:solidFill>
                  <a:srgbClr val="FFFFFF"/>
                </a:solidFill>
                <a:latin typeface="Arial" pitchFamily="0" charset="1"/>
              </a:rPr>
              <a:t>льное</a:t>
            </a:r>
            <a:r>
              <a:rPr lang="en-US" sz="1200" baseline="0" b="0" i="0" dirty="0" spc="-33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200" baseline="0" b="0" i="0" dirty="0" spc="0">
                <a:solidFill>
                  <a:srgbClr val="FFFFFF"/>
                </a:solidFill>
                <a:latin typeface="Arial" pitchFamily="0" charset="1"/>
              </a:rPr>
              <a:t>письмо</a:t>
            </a:r>
          </a:p>
        </p:txBody>
      </p:sp>
      <p:sp>
        <p:nvSpPr>
          <p:cNvPr id="888" name="Rectangle 888"/>
          <p:cNvSpPr/>
          <p:nvPr/>
        </p:nvSpPr>
        <p:spPr>
          <a:xfrm rot="0" flipH="0" flipV="0">
            <a:off x="7070494" y="2079194"/>
            <a:ext cx="2930176" cy="575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Напиши</a:t>
            </a:r>
            <a:r>
              <a:rPr lang="en-US" sz="1596" baseline="0" b="0" i="0" dirty="0" spc="-10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е, на как</a:t>
            </a:r>
            <a:r>
              <a:rPr lang="en-US" sz="1596" baseline="0" b="0" i="0" dirty="0" spc="-18">
                <a:solidFill>
                  <a:srgbClr val="1919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ю вакансию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тклика</a:t>
            </a:r>
            <a:r>
              <a:rPr lang="en-US" sz="1596" baseline="0" b="0" i="0" dirty="0" spc="-47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есь </a:t>
            </a:r>
            <a:r>
              <a:rPr lang="en-US" sz="1596" baseline="0" b="0" i="0" dirty="0" spc="463">
                <a:solidFill>
                  <a:srgbClr val="19191D"/>
                </a:solidFill>
                <a:latin typeface="Arial" pitchFamily="0" charset="1"/>
              </a:rPr>
              <a:t>и</a:t>
            </a:r>
            <a:r>
              <a:rPr lang="en-US" sz="1596" baseline="0" b="0" i="0" dirty="0" spc="-66">
                <a:solidFill>
                  <a:srgbClr val="19191D"/>
                </a:solidFill>
                <a:latin typeface="Arial" pitchFamily="0" charset="1"/>
              </a:rPr>
              <a:t>г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де ее </a:t>
            </a:r>
            <a:r>
              <a:rPr lang="en-US" sz="1596" baseline="0" b="0" i="0" dirty="0" spc="-18">
                <a:solidFill>
                  <a:srgbClr val="1919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вид</a:t>
            </a:r>
            <a:r>
              <a:rPr lang="en-US" sz="1596" baseline="0" b="0" i="0" dirty="0" spc="-47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ли</a:t>
            </a:r>
          </a:p>
        </p:txBody>
      </p:sp>
      <p:sp>
        <p:nvSpPr>
          <p:cNvPr id="889" name="Rectangle 889"/>
          <p:cNvSpPr/>
          <p:nvPr/>
        </p:nvSpPr>
        <p:spPr>
          <a:xfrm rot="0" flipH="0" flipV="0">
            <a:off x="6646133" y="2189420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1</a:t>
            </a:r>
          </a:p>
        </p:txBody>
      </p:sp>
      <p:sp>
        <p:nvSpPr>
          <p:cNvPr id="890" name="Rectangle 890"/>
          <p:cNvSpPr/>
          <p:nvPr/>
        </p:nvSpPr>
        <p:spPr>
          <a:xfrm rot="0" flipH="0" flipV="0">
            <a:off x="7070494" y="3074939"/>
            <a:ext cx="3634044" cy="575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Покажи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е м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тивацию раб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-10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ть в </a:t>
            </a:r>
            <a:r>
              <a:rPr lang="en-US" sz="1596" baseline="0" b="0" i="0" dirty="0" spc="-33">
                <a:solidFill>
                  <a:srgbClr val="19191D"/>
                </a:solidFill>
                <a:latin typeface="Arial" pitchFamily="0" charset="1"/>
              </a:rPr>
              <a:t>э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ой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компании</a:t>
            </a:r>
          </a:p>
        </p:txBody>
      </p:sp>
      <p:sp>
        <p:nvSpPr>
          <p:cNvPr id="891" name="Rectangle 891"/>
          <p:cNvSpPr/>
          <p:nvPr/>
        </p:nvSpPr>
        <p:spPr>
          <a:xfrm rot="0" flipH="0" flipV="0">
            <a:off x="6646133" y="3185166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2</a:t>
            </a:r>
          </a:p>
        </p:txBody>
      </p:sp>
      <p:sp>
        <p:nvSpPr>
          <p:cNvPr id="892" name="Rectangle 892"/>
          <p:cNvSpPr/>
          <p:nvPr/>
        </p:nvSpPr>
        <p:spPr>
          <a:xfrm rot="0" flipH="0" flipV="0">
            <a:off x="7070494" y="4070684"/>
            <a:ext cx="2785211" cy="575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Пр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демонстри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р</a:t>
            </a:r>
            <a:r>
              <a:rPr lang="en-US" sz="1596" baseline="0" b="0" i="0" dirty="0" spc="-18">
                <a:solidFill>
                  <a:srgbClr val="1919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й</a:t>
            </a:r>
            <a:r>
              <a:rPr lang="en-US" sz="1596" baseline="0" b="0" i="0" dirty="0" spc="-10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е ин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ерес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к пр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дла</a:t>
            </a:r>
            <a:r>
              <a:rPr lang="en-US" sz="1596" baseline="0" b="0" i="0" dirty="0" spc="-30">
                <a:solidFill>
                  <a:srgbClr val="19191D"/>
                </a:solidFill>
                <a:latin typeface="Arial" pitchFamily="0" charset="1"/>
              </a:rPr>
              <a:t>г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аемой п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зиции</a:t>
            </a:r>
          </a:p>
        </p:txBody>
      </p:sp>
      <p:sp>
        <p:nvSpPr>
          <p:cNvPr id="893" name="Rectangle 893"/>
          <p:cNvSpPr/>
          <p:nvPr/>
        </p:nvSpPr>
        <p:spPr>
          <a:xfrm rot="0" flipH="0" flipV="0">
            <a:off x="6646133" y="4180911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3</a:t>
            </a:r>
          </a:p>
        </p:txBody>
      </p:sp>
      <p:sp>
        <p:nvSpPr>
          <p:cNvPr id="894" name="Rectangle 894"/>
          <p:cNvSpPr/>
          <p:nvPr/>
        </p:nvSpPr>
        <p:spPr>
          <a:xfrm rot="0" flipH="0" flipV="0">
            <a:off x="7070494" y="5066431"/>
            <a:ext cx="3093242" cy="1063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-44">
                <a:solidFill>
                  <a:srgbClr val="19191D"/>
                </a:solidFill>
                <a:latin typeface="Arial" pitchFamily="0" charset="1"/>
              </a:rPr>
              <a:t>Р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асскажи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е об опы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е, знаниях,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навыках, 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тв</a:t>
            </a:r>
            <a:r>
              <a:rPr lang="en-US" sz="1596" baseline="0" b="0" i="0" dirty="0" spc="-47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-123">
                <a:solidFill>
                  <a:srgbClr val="19191D"/>
                </a:solidFill>
                <a:latin typeface="Arial" pitchFamily="0" charset="1"/>
              </a:rPr>
              <a:t>ь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е на вопрос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«П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чем</a:t>
            </a:r>
            <a:r>
              <a:rPr lang="en-US" sz="1596" baseline="0" b="0" i="0" dirty="0" spc="-17">
                <a:solidFill>
                  <a:srgbClr val="1919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 я идеальный кандид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т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на вакансию»</a:t>
            </a:r>
          </a:p>
        </p:txBody>
      </p:sp>
      <p:sp>
        <p:nvSpPr>
          <p:cNvPr id="895" name="Rectangle 895"/>
          <p:cNvSpPr/>
          <p:nvPr/>
        </p:nvSpPr>
        <p:spPr>
          <a:xfrm rot="0" flipH="0" flipV="0">
            <a:off x="6646133" y="5176658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4</a:t>
            </a:r>
          </a:p>
        </p:txBody>
      </p:sp>
      <p:sp>
        <p:nvSpPr>
          <p:cNvPr id="896" name="Rectangle 896"/>
          <p:cNvSpPr/>
          <p:nvPr/>
        </p:nvSpPr>
        <p:spPr>
          <a:xfrm rot="0" flipH="0" flipV="0">
            <a:off x="1670643" y="6405807"/>
            <a:ext cx="5033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2024</a:t>
            </a:r>
            <a:r>
              <a:rPr lang="en-US" sz="996" baseline="0" b="0" i="0" dirty="0" spc="-12">
                <a:solidFill>
                  <a:srgbClr val="D6001C"/>
                </a:solidFill>
                <a:latin typeface="Arial" pitchFamily="0" charset="1"/>
              </a:rPr>
              <a:t> </a:t>
            </a:r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год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897" name="Freeform 897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Freeform 898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Freeform 899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Freeform 900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Freeform 901"/>
          <p:cNvSpPr/>
          <p:nvPr/>
        </p:nvSpPr>
        <p:spPr>
          <a:xfrm rot="0" flipH="0" flipV="1">
            <a:off x="278790" y="6368693"/>
            <a:ext cx="345841" cy="345769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Freeform 902"/>
          <p:cNvSpPr/>
          <p:nvPr/>
        </p:nvSpPr>
        <p:spPr>
          <a:xfrm rot="0" flipH="0" flipV="1">
            <a:off x="458626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Freeform 903"/>
          <p:cNvSpPr/>
          <p:nvPr/>
        </p:nvSpPr>
        <p:spPr>
          <a:xfrm rot="0" flipH="0" flipV="1">
            <a:off x="347958" y="6458593"/>
            <a:ext cx="96835" cy="152137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4" name="Freeform 904"/>
          <p:cNvSpPr/>
          <p:nvPr/>
        </p:nvSpPr>
        <p:spPr>
          <a:xfrm rot="0" flipH="0" flipV="0">
            <a:off x="897630" y="1205485"/>
            <a:ext cx="9340595" cy="4870703"/>
          </a:xfrm>
          <a:custGeom>
            <a:pathLst>
              <a:path w="9340595" h="4870703">
                <a:moveTo>
                  <a:pt x="250507" y="0"/>
                </a:moveTo>
                <a:lnTo>
                  <a:pt x="9090100" y="0"/>
                </a:lnTo>
                <a:cubicBezTo>
                  <a:pt x="9228441" y="0"/>
                  <a:pt x="9340595" y="112153"/>
                  <a:pt x="9340595" y="250507"/>
                </a:cubicBezTo>
                <a:lnTo>
                  <a:pt x="9340595" y="4870703"/>
                </a:lnTo>
                <a:lnTo>
                  <a:pt x="0" y="4870703"/>
                </a:lnTo>
                <a:lnTo>
                  <a:pt x="0" y="250507"/>
                </a:lnTo>
                <a:cubicBezTo>
                  <a:pt x="0" y="112153"/>
                  <a:pt x="112154" y="0"/>
                  <a:pt x="250507" y="0"/>
                </a:cubicBezTo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5" name="Freeform 905"/>
          <p:cNvSpPr/>
          <p:nvPr/>
        </p:nvSpPr>
        <p:spPr>
          <a:xfrm rot="0" flipH="0" flipV="0">
            <a:off x="57911" y="6153913"/>
            <a:ext cx="559309" cy="589787"/>
          </a:xfrm>
          <a:custGeom>
            <a:pathLst>
              <a:path w="559309" h="589787">
                <a:moveTo>
                  <a:pt x="0" y="0"/>
                </a:moveTo>
                <a:lnTo>
                  <a:pt x="559309" y="0"/>
                </a:lnTo>
                <a:lnTo>
                  <a:pt x="559309" y="589787"/>
                </a:lnTo>
                <a:lnTo>
                  <a:pt x="0" y="5897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6" name="Freeform 906"/>
          <p:cNvSpPr/>
          <p:nvPr/>
        </p:nvSpPr>
        <p:spPr>
          <a:xfrm rot="0" flipH="0" flipV="1">
            <a:off x="409086" y="6381697"/>
            <a:ext cx="278664" cy="277693"/>
          </a:xfrm>
          <a:custGeom>
            <a:pathLst>
              <a:path w="1625600" h="1625600">
                <a:moveTo>
                  <a:pt x="812800" y="0"/>
                </a:moveTo>
                <a:cubicBezTo>
                  <a:pt x="1261109" y="0"/>
                  <a:pt x="1625600" y="364490"/>
                  <a:pt x="1625600" y="812800"/>
                </a:cubicBezTo>
                <a:cubicBezTo>
                  <a:pt x="1625600" y="1261110"/>
                  <a:pt x="1261109" y="1625600"/>
                  <a:pt x="812800" y="1625600"/>
                </a:cubicBezTo>
                <a:cubicBezTo>
                  <a:pt x="364491" y="1625600"/>
                  <a:pt x="0" y="1261110"/>
                  <a:pt x="0" y="812800"/>
                </a:cubicBezTo>
                <a:cubicBezTo>
                  <a:pt x="0" y="364490"/>
                  <a:pt x="364491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7" name="Freeform 907"/>
          <p:cNvSpPr/>
          <p:nvPr/>
        </p:nvSpPr>
        <p:spPr>
          <a:xfrm rot="0" flipH="0" flipV="1">
            <a:off x="464818" y="6453941"/>
            <a:ext cx="77938" cy="122141"/>
          </a:xfrm>
          <a:custGeom>
            <a:pathLst>
              <a:path w="45465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1629" y="508000"/>
                  <a:pt x="367029" y="497839"/>
                </a:cubicBezTo>
                <a:cubicBezTo>
                  <a:pt x="391158" y="486409"/>
                  <a:pt x="410208" y="472439"/>
                  <a:pt x="422908" y="454659"/>
                </a:cubicBezTo>
                <a:cubicBezTo>
                  <a:pt x="435608" y="436880"/>
                  <a:pt x="443229" y="417830"/>
                  <a:pt x="448308" y="396239"/>
                </a:cubicBezTo>
                <a:cubicBezTo>
                  <a:pt x="453388" y="374650"/>
                  <a:pt x="454658" y="341630"/>
                  <a:pt x="454658" y="295909"/>
                </a:cubicBezTo>
                <a:lnTo>
                  <a:pt x="45465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1129" y="369569"/>
                  <a:pt x="143508" y="347980"/>
                </a:cubicBezTo>
                <a:cubicBezTo>
                  <a:pt x="135889" y="326389"/>
                  <a:pt x="13080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8" name="Freeform 908"/>
          <p:cNvSpPr/>
          <p:nvPr/>
        </p:nvSpPr>
        <p:spPr>
          <a:xfrm rot="0" flipH="0" flipV="1">
            <a:off x="554078" y="6453941"/>
            <a:ext cx="77720" cy="122141"/>
          </a:xfrm>
          <a:custGeom>
            <a:pathLst>
              <a:path w="45338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2899" y="508000"/>
                  <a:pt x="367029" y="497839"/>
                </a:cubicBezTo>
                <a:cubicBezTo>
                  <a:pt x="391158" y="486409"/>
                  <a:pt x="410208" y="472439"/>
                  <a:pt x="421638" y="454659"/>
                </a:cubicBezTo>
                <a:cubicBezTo>
                  <a:pt x="434338" y="436880"/>
                  <a:pt x="443229" y="416559"/>
                  <a:pt x="447038" y="396239"/>
                </a:cubicBezTo>
                <a:cubicBezTo>
                  <a:pt x="452119" y="374650"/>
                  <a:pt x="453388" y="341630"/>
                  <a:pt x="453388" y="295909"/>
                </a:cubicBezTo>
                <a:lnTo>
                  <a:pt x="45338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2399" y="369569"/>
                  <a:pt x="143508" y="347980"/>
                </a:cubicBezTo>
                <a:cubicBezTo>
                  <a:pt x="135889" y="326389"/>
                  <a:pt x="13207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9" name="Freeform 909"/>
          <p:cNvSpPr/>
          <p:nvPr/>
        </p:nvSpPr>
        <p:spPr>
          <a:xfrm rot="0" flipH="0" flipV="1">
            <a:off x="757416" y="6449385"/>
            <a:ext cx="80986" cy="128650"/>
          </a:xfrm>
          <a:custGeom>
            <a:pathLst>
              <a:path w="472440" h="753109">
                <a:moveTo>
                  <a:pt x="234950" y="0"/>
                </a:moveTo>
                <a:cubicBezTo>
                  <a:pt x="137161" y="0"/>
                  <a:pt x="58421" y="30480"/>
                  <a:pt x="0" y="92710"/>
                </a:cubicBezTo>
                <a:lnTo>
                  <a:pt x="60961" y="186689"/>
                </a:lnTo>
                <a:cubicBezTo>
                  <a:pt x="106680" y="134620"/>
                  <a:pt x="165100" y="107950"/>
                  <a:pt x="234950" y="107950"/>
                </a:cubicBezTo>
                <a:cubicBezTo>
                  <a:pt x="270509" y="107950"/>
                  <a:pt x="298450" y="116839"/>
                  <a:pt x="317500" y="135889"/>
                </a:cubicBezTo>
                <a:cubicBezTo>
                  <a:pt x="337820" y="154939"/>
                  <a:pt x="347979" y="177800"/>
                  <a:pt x="347979" y="204470"/>
                </a:cubicBezTo>
                <a:cubicBezTo>
                  <a:pt x="347979" y="231140"/>
                  <a:pt x="336550" y="254000"/>
                  <a:pt x="313689" y="273050"/>
                </a:cubicBezTo>
                <a:cubicBezTo>
                  <a:pt x="290830" y="292100"/>
                  <a:pt x="264159" y="308609"/>
                  <a:pt x="231140" y="321309"/>
                </a:cubicBezTo>
                <a:cubicBezTo>
                  <a:pt x="199391" y="335279"/>
                  <a:pt x="167640" y="350520"/>
                  <a:pt x="135890" y="365759"/>
                </a:cubicBezTo>
                <a:cubicBezTo>
                  <a:pt x="104140" y="381000"/>
                  <a:pt x="76200" y="405129"/>
                  <a:pt x="54611" y="436880"/>
                </a:cubicBezTo>
                <a:cubicBezTo>
                  <a:pt x="31750" y="468630"/>
                  <a:pt x="20321" y="505459"/>
                  <a:pt x="20321" y="549909"/>
                </a:cubicBezTo>
                <a:cubicBezTo>
                  <a:pt x="20321" y="608330"/>
                  <a:pt x="40640" y="656590"/>
                  <a:pt x="82550" y="694690"/>
                </a:cubicBezTo>
                <a:cubicBezTo>
                  <a:pt x="124461" y="732790"/>
                  <a:pt x="179070" y="753109"/>
                  <a:pt x="246379" y="753109"/>
                </a:cubicBezTo>
                <a:cubicBezTo>
                  <a:pt x="331469" y="753109"/>
                  <a:pt x="401320" y="726440"/>
                  <a:pt x="455929" y="674369"/>
                </a:cubicBezTo>
                <a:lnTo>
                  <a:pt x="397510" y="582930"/>
                </a:lnTo>
                <a:cubicBezTo>
                  <a:pt x="355600" y="624840"/>
                  <a:pt x="304800" y="645159"/>
                  <a:pt x="243839" y="645159"/>
                </a:cubicBezTo>
                <a:cubicBezTo>
                  <a:pt x="213360" y="645159"/>
                  <a:pt x="190500" y="637540"/>
                  <a:pt x="171450" y="621030"/>
                </a:cubicBezTo>
                <a:cubicBezTo>
                  <a:pt x="153670" y="604519"/>
                  <a:pt x="144781" y="582930"/>
                  <a:pt x="144781" y="556259"/>
                </a:cubicBezTo>
                <a:cubicBezTo>
                  <a:pt x="144781" y="533400"/>
                  <a:pt x="156211" y="513080"/>
                  <a:pt x="179070" y="495300"/>
                </a:cubicBezTo>
                <a:cubicBezTo>
                  <a:pt x="201931" y="477519"/>
                  <a:pt x="228600" y="462280"/>
                  <a:pt x="260350" y="448309"/>
                </a:cubicBezTo>
                <a:cubicBezTo>
                  <a:pt x="292100" y="435609"/>
                  <a:pt x="323850" y="420369"/>
                  <a:pt x="356870" y="403859"/>
                </a:cubicBezTo>
                <a:cubicBezTo>
                  <a:pt x="388620" y="387350"/>
                  <a:pt x="416560" y="361950"/>
                  <a:pt x="438150" y="330200"/>
                </a:cubicBezTo>
                <a:cubicBezTo>
                  <a:pt x="461009" y="298450"/>
                  <a:pt x="472440" y="259079"/>
                  <a:pt x="472440" y="214629"/>
                </a:cubicBezTo>
                <a:cubicBezTo>
                  <a:pt x="472440" y="152400"/>
                  <a:pt x="452120" y="100330"/>
                  <a:pt x="410210" y="60960"/>
                </a:cubicBezTo>
                <a:cubicBezTo>
                  <a:pt x="368300" y="19050"/>
                  <a:pt x="309880" y="0"/>
                  <a:pt x="2349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0" name="Freeform 910"/>
          <p:cNvSpPr/>
          <p:nvPr/>
        </p:nvSpPr>
        <p:spPr>
          <a:xfrm rot="0" flipH="0" flipV="1">
            <a:off x="844499" y="6461100"/>
            <a:ext cx="49201" cy="116935"/>
          </a:xfrm>
          <a:custGeom>
            <a:pathLst>
              <a:path w="287020" h="684530">
                <a:moveTo>
                  <a:pt x="191770" y="0"/>
                </a:moveTo>
                <a:cubicBezTo>
                  <a:pt x="110490" y="0"/>
                  <a:pt x="69850" y="43180"/>
                  <a:pt x="69850" y="130810"/>
                </a:cubicBezTo>
                <a:lnTo>
                  <a:pt x="6985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1" y="539750"/>
                </a:lnTo>
                <a:lnTo>
                  <a:pt x="68581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39" y="93980"/>
                </a:cubicBezTo>
                <a:cubicBezTo>
                  <a:pt x="237489" y="93980"/>
                  <a:pt x="251459" y="100330"/>
                  <a:pt x="260350" y="111760"/>
                </a:cubicBezTo>
                <a:lnTo>
                  <a:pt x="287020" y="30480"/>
                </a:lnTo>
                <a:cubicBezTo>
                  <a:pt x="265430" y="10160"/>
                  <a:pt x="233679" y="0"/>
                  <a:pt x="19177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1" name="Freeform 911"/>
          <p:cNvSpPr/>
          <p:nvPr/>
        </p:nvSpPr>
        <p:spPr>
          <a:xfrm rot="0" flipH="0" flipV="1">
            <a:off x="905893" y="6485832"/>
            <a:ext cx="68795" cy="92203"/>
          </a:xfrm>
          <a:custGeom>
            <a:pathLst>
              <a:path w="401320" h="539750">
                <a:moveTo>
                  <a:pt x="401320" y="12700"/>
                </a:moveTo>
                <a:lnTo>
                  <a:pt x="292100" y="12700"/>
                </a:lnTo>
                <a:lnTo>
                  <a:pt x="292100" y="82550"/>
                </a:lnTo>
                <a:cubicBezTo>
                  <a:pt x="275591" y="59690"/>
                  <a:pt x="254000" y="39369"/>
                  <a:pt x="226060" y="24129"/>
                </a:cubicBezTo>
                <a:cubicBezTo>
                  <a:pt x="199391" y="7620"/>
                  <a:pt x="170180" y="0"/>
                  <a:pt x="137161" y="0"/>
                </a:cubicBezTo>
                <a:cubicBezTo>
                  <a:pt x="45720" y="0"/>
                  <a:pt x="0" y="46990"/>
                  <a:pt x="0" y="142239"/>
                </a:cubicBezTo>
                <a:lnTo>
                  <a:pt x="0" y="539750"/>
                </a:lnTo>
                <a:lnTo>
                  <a:pt x="109220" y="539750"/>
                </a:lnTo>
                <a:lnTo>
                  <a:pt x="109220" y="179070"/>
                </a:lnTo>
                <a:cubicBezTo>
                  <a:pt x="109220" y="123189"/>
                  <a:pt x="134620" y="95250"/>
                  <a:pt x="184150" y="95250"/>
                </a:cubicBezTo>
                <a:cubicBezTo>
                  <a:pt x="205741" y="95250"/>
                  <a:pt x="226060" y="101600"/>
                  <a:pt x="245110" y="115570"/>
                </a:cubicBezTo>
                <a:cubicBezTo>
                  <a:pt x="264160" y="129539"/>
                  <a:pt x="280670" y="146050"/>
                  <a:pt x="290831" y="166370"/>
                </a:cubicBezTo>
                <a:lnTo>
                  <a:pt x="290831" y="539750"/>
                </a:lnTo>
                <a:lnTo>
                  <a:pt x="400050" y="539750"/>
                </a:lnTo>
                <a:lnTo>
                  <a:pt x="400050" y="12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2" name="Picture 912"/>
          <p:cNvPicPr>
            <a:picLocks noChangeAspect="0" noChangeArrowheads="1"/>
          </p:cNvPicPr>
          <p:nvPr/>
        </p:nvPicPr>
        <p:blipFill>
          <a:blip r:embed="rId9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840" y="6438638"/>
            <a:ext cx="188559" cy="152662"/>
          </a:xfrm>
          <a:prstGeom prst="rect">
            <a:avLst/>
          </a:prstGeom>
          <a:noFill/>
          <a:extLst/>
        </p:spPr>
      </p:pic>
      <p:sp>
        <p:nvSpPr>
          <p:cNvPr id="913" name="Freeform 913"/>
          <p:cNvSpPr/>
          <p:nvPr/>
        </p:nvSpPr>
        <p:spPr>
          <a:xfrm rot="0" flipH="0" flipV="1">
            <a:off x="1178244" y="6483663"/>
            <a:ext cx="68795" cy="92203"/>
          </a:xfrm>
          <a:custGeom>
            <a:pathLst>
              <a:path w="401320" h="539750">
                <a:moveTo>
                  <a:pt x="400050" y="0"/>
                </a:moveTo>
                <a:lnTo>
                  <a:pt x="290830" y="0"/>
                </a:lnTo>
                <a:lnTo>
                  <a:pt x="290830" y="359409"/>
                </a:lnTo>
                <a:cubicBezTo>
                  <a:pt x="290830" y="416559"/>
                  <a:pt x="265430" y="444500"/>
                  <a:pt x="215900" y="444500"/>
                </a:cubicBezTo>
                <a:cubicBezTo>
                  <a:pt x="194310" y="444500"/>
                  <a:pt x="172721" y="436880"/>
                  <a:pt x="153671" y="422909"/>
                </a:cubicBezTo>
                <a:cubicBezTo>
                  <a:pt x="134621" y="408940"/>
                  <a:pt x="119380" y="392429"/>
                  <a:pt x="109221" y="372109"/>
                </a:cubicBezTo>
                <a:lnTo>
                  <a:pt x="109221" y="1270"/>
                </a:lnTo>
                <a:lnTo>
                  <a:pt x="0" y="1270"/>
                </a:lnTo>
                <a:lnTo>
                  <a:pt x="0" y="527050"/>
                </a:lnTo>
                <a:lnTo>
                  <a:pt x="109221" y="527050"/>
                </a:lnTo>
                <a:lnTo>
                  <a:pt x="109221" y="455930"/>
                </a:lnTo>
                <a:cubicBezTo>
                  <a:pt x="124460" y="478790"/>
                  <a:pt x="146050" y="499109"/>
                  <a:pt x="173991" y="514350"/>
                </a:cubicBezTo>
                <a:cubicBezTo>
                  <a:pt x="201930" y="530859"/>
                  <a:pt x="232411" y="539750"/>
                  <a:pt x="262890" y="539750"/>
                </a:cubicBezTo>
                <a:cubicBezTo>
                  <a:pt x="355600" y="539750"/>
                  <a:pt x="401320" y="491490"/>
                  <a:pt x="401320" y="396240"/>
                </a:cubicBezTo>
                <a:lnTo>
                  <a:pt x="40132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4" name="Freeform 914"/>
          <p:cNvSpPr/>
          <p:nvPr/>
        </p:nvSpPr>
        <p:spPr>
          <a:xfrm rot="0" flipH="0" flipV="1">
            <a:off x="1260755" y="6461101"/>
            <a:ext cx="49201" cy="116935"/>
          </a:xfrm>
          <a:custGeom>
            <a:pathLst>
              <a:path w="287019" h="684530">
                <a:moveTo>
                  <a:pt x="190500" y="0"/>
                </a:moveTo>
                <a:cubicBezTo>
                  <a:pt x="109220" y="0"/>
                  <a:pt x="68580" y="43180"/>
                  <a:pt x="68580" y="130810"/>
                </a:cubicBezTo>
                <a:lnTo>
                  <a:pt x="6858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0" y="539750"/>
                </a:lnTo>
                <a:lnTo>
                  <a:pt x="68580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40" y="93980"/>
                </a:cubicBezTo>
                <a:cubicBezTo>
                  <a:pt x="237490" y="93980"/>
                  <a:pt x="251460" y="100330"/>
                  <a:pt x="260350" y="111760"/>
                </a:cubicBezTo>
                <a:lnTo>
                  <a:pt x="287019" y="30480"/>
                </a:lnTo>
                <a:cubicBezTo>
                  <a:pt x="264160" y="10160"/>
                  <a:pt x="232409" y="0"/>
                  <a:pt x="19050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5" name="Freeform 915"/>
          <p:cNvSpPr/>
          <p:nvPr/>
        </p:nvSpPr>
        <p:spPr>
          <a:xfrm rot="0" flipH="0" flipV="1">
            <a:off x="1314964" y="6483663"/>
            <a:ext cx="65747" cy="94372"/>
          </a:xfrm>
          <a:custGeom>
            <a:pathLst>
              <a:path w="383539" h="552450">
                <a:moveTo>
                  <a:pt x="193039" y="0"/>
                </a:moveTo>
                <a:cubicBezTo>
                  <a:pt x="110489" y="0"/>
                  <a:pt x="45719" y="25400"/>
                  <a:pt x="0" y="74930"/>
                </a:cubicBezTo>
                <a:lnTo>
                  <a:pt x="49529" y="151129"/>
                </a:lnTo>
                <a:cubicBezTo>
                  <a:pt x="66039" y="133350"/>
                  <a:pt x="87629" y="116839"/>
                  <a:pt x="113029" y="104139"/>
                </a:cubicBezTo>
                <a:cubicBezTo>
                  <a:pt x="139700" y="91439"/>
                  <a:pt x="165099" y="85089"/>
                  <a:pt x="191769" y="85089"/>
                </a:cubicBezTo>
                <a:cubicBezTo>
                  <a:pt x="218439" y="85089"/>
                  <a:pt x="240029" y="91439"/>
                  <a:pt x="255269" y="104139"/>
                </a:cubicBezTo>
                <a:cubicBezTo>
                  <a:pt x="271778" y="116839"/>
                  <a:pt x="279399" y="133350"/>
                  <a:pt x="279399" y="154939"/>
                </a:cubicBezTo>
                <a:cubicBezTo>
                  <a:pt x="279399" y="172720"/>
                  <a:pt x="270508" y="187960"/>
                  <a:pt x="252728" y="200660"/>
                </a:cubicBezTo>
                <a:cubicBezTo>
                  <a:pt x="234948" y="213359"/>
                  <a:pt x="213359" y="223520"/>
                  <a:pt x="187959" y="232409"/>
                </a:cubicBezTo>
                <a:cubicBezTo>
                  <a:pt x="162559" y="241300"/>
                  <a:pt x="137159" y="251459"/>
                  <a:pt x="110489" y="261620"/>
                </a:cubicBezTo>
                <a:cubicBezTo>
                  <a:pt x="85089" y="273050"/>
                  <a:pt x="63500" y="290829"/>
                  <a:pt x="44450" y="313690"/>
                </a:cubicBezTo>
                <a:cubicBezTo>
                  <a:pt x="26669" y="337820"/>
                  <a:pt x="17779" y="367029"/>
                  <a:pt x="17779" y="402590"/>
                </a:cubicBezTo>
                <a:cubicBezTo>
                  <a:pt x="17779" y="445769"/>
                  <a:pt x="34289" y="481330"/>
                  <a:pt x="66039" y="509269"/>
                </a:cubicBezTo>
                <a:cubicBezTo>
                  <a:pt x="99059" y="538480"/>
                  <a:pt x="143509" y="552450"/>
                  <a:pt x="199389" y="552450"/>
                </a:cubicBezTo>
                <a:cubicBezTo>
                  <a:pt x="267969" y="552450"/>
                  <a:pt x="326389" y="529590"/>
                  <a:pt x="373378" y="485140"/>
                </a:cubicBezTo>
                <a:lnTo>
                  <a:pt x="327659" y="411480"/>
                </a:lnTo>
                <a:cubicBezTo>
                  <a:pt x="297178" y="448309"/>
                  <a:pt x="255269" y="467359"/>
                  <a:pt x="201928" y="467359"/>
                </a:cubicBezTo>
                <a:cubicBezTo>
                  <a:pt x="177799" y="467359"/>
                  <a:pt x="158749" y="461009"/>
                  <a:pt x="143509" y="449580"/>
                </a:cubicBezTo>
                <a:cubicBezTo>
                  <a:pt x="129539" y="438150"/>
                  <a:pt x="121920" y="422909"/>
                  <a:pt x="121920" y="406400"/>
                </a:cubicBezTo>
                <a:cubicBezTo>
                  <a:pt x="121920" y="392429"/>
                  <a:pt x="128270" y="379729"/>
                  <a:pt x="140970" y="368300"/>
                </a:cubicBezTo>
                <a:cubicBezTo>
                  <a:pt x="153670" y="358140"/>
                  <a:pt x="170180" y="350520"/>
                  <a:pt x="189229" y="344170"/>
                </a:cubicBezTo>
                <a:cubicBezTo>
                  <a:pt x="208279" y="337820"/>
                  <a:pt x="229869" y="330200"/>
                  <a:pt x="252728" y="320040"/>
                </a:cubicBezTo>
                <a:cubicBezTo>
                  <a:pt x="275589" y="311150"/>
                  <a:pt x="295909" y="299720"/>
                  <a:pt x="314959" y="288290"/>
                </a:cubicBezTo>
                <a:cubicBezTo>
                  <a:pt x="334009" y="276859"/>
                  <a:pt x="350518" y="259079"/>
                  <a:pt x="364489" y="237490"/>
                </a:cubicBezTo>
                <a:cubicBezTo>
                  <a:pt x="377189" y="214629"/>
                  <a:pt x="383539" y="187960"/>
                  <a:pt x="383539" y="157479"/>
                </a:cubicBezTo>
                <a:cubicBezTo>
                  <a:pt x="383539" y="111760"/>
                  <a:pt x="365759" y="73660"/>
                  <a:pt x="331468" y="44450"/>
                </a:cubicBezTo>
                <a:cubicBezTo>
                  <a:pt x="294639" y="13970"/>
                  <a:pt x="250189" y="0"/>
                  <a:pt x="19303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6" name="Picture 916"/>
          <p:cNvPicPr>
            <a:picLocks noChangeAspect="0" noChangeArrowheads="1"/>
          </p:cNvPicPr>
          <p:nvPr/>
        </p:nvPicPr>
        <p:blipFill>
          <a:blip r:embed="rId9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29511" y="1609344"/>
            <a:ext cx="298703" cy="298703"/>
          </a:xfrm>
          <a:prstGeom prst="rect">
            <a:avLst/>
          </a:prstGeom>
          <a:noFill/>
          <a:extLst/>
        </p:spPr>
      </p:pic>
      <p:pic>
        <p:nvPicPr>
          <p:cNvPr id="917" name="Picture 917"/>
          <p:cNvPicPr>
            <a:picLocks noChangeAspect="0" noChangeArrowheads="1"/>
          </p:cNvPicPr>
          <p:nvPr/>
        </p:nvPicPr>
        <p:blipFill>
          <a:blip r:embed="rId9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29511" y="2447545"/>
            <a:ext cx="298703" cy="304800"/>
          </a:xfrm>
          <a:prstGeom prst="rect">
            <a:avLst/>
          </a:prstGeom>
          <a:noFill/>
          <a:extLst/>
        </p:spPr>
      </p:pic>
      <p:pic>
        <p:nvPicPr>
          <p:cNvPr id="918" name="Picture 918"/>
          <p:cNvPicPr>
            <a:picLocks noChangeAspect="0" noChangeArrowheads="1"/>
          </p:cNvPicPr>
          <p:nvPr/>
        </p:nvPicPr>
        <p:blipFill>
          <a:blip r:embed="rId9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29511" y="3317748"/>
            <a:ext cx="298703" cy="298703"/>
          </a:xfrm>
          <a:prstGeom prst="rect">
            <a:avLst/>
          </a:prstGeom>
          <a:noFill/>
          <a:extLst/>
        </p:spPr>
      </p:pic>
      <p:sp>
        <p:nvSpPr>
          <p:cNvPr id="919" name="Freeform 919"/>
          <p:cNvSpPr/>
          <p:nvPr/>
        </p:nvSpPr>
        <p:spPr>
          <a:xfrm rot="0" flipH="0" flipV="0">
            <a:off x="1459991" y="4050792"/>
            <a:ext cx="300227" cy="300226"/>
          </a:xfrm>
          <a:custGeom>
            <a:pathLst>
              <a:path w="300227" h="300226">
                <a:moveTo>
                  <a:pt x="0" y="150113"/>
                </a:moveTo>
                <a:cubicBezTo>
                  <a:pt x="0" y="67208"/>
                  <a:pt x="67208" y="0"/>
                  <a:pt x="150113" y="0"/>
                </a:cubicBezTo>
                <a:cubicBezTo>
                  <a:pt x="233019" y="0"/>
                  <a:pt x="300227" y="67208"/>
                  <a:pt x="300227" y="150113"/>
                </a:cubicBezTo>
                <a:cubicBezTo>
                  <a:pt x="300227" y="233018"/>
                  <a:pt x="233019" y="300226"/>
                  <a:pt x="150113" y="300226"/>
                </a:cubicBezTo>
                <a:cubicBezTo>
                  <a:pt x="67208" y="300226"/>
                  <a:pt x="0" y="233018"/>
                  <a:pt x="0" y="150113"/>
                </a:cubicBezTo>
              </a:path>
            </a:pathLst>
          </a:custGeom>
          <a:solidFill>
            <a:srgbClr val="191B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0" name="Picture 920"/>
          <p:cNvPicPr>
            <a:picLocks noChangeAspect="0" noChangeArrowheads="1"/>
          </p:cNvPicPr>
          <p:nvPr/>
        </p:nvPicPr>
        <p:blipFill>
          <a:blip r:embed="rId9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59991" y="4785360"/>
            <a:ext cx="298703" cy="298703"/>
          </a:xfrm>
          <a:prstGeom prst="rect">
            <a:avLst/>
          </a:prstGeom>
          <a:noFill/>
          <a:extLst/>
        </p:spPr>
      </p:pic>
      <p:pic>
        <p:nvPicPr>
          <p:cNvPr id="921" name="Picture 921"/>
          <p:cNvPicPr>
            <a:picLocks noChangeAspect="0" noChangeArrowheads="1"/>
          </p:cNvPicPr>
          <p:nvPr/>
        </p:nvPicPr>
        <p:blipFill>
          <a:blip r:embed="rId9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29511" y="5518404"/>
            <a:ext cx="298703" cy="304800"/>
          </a:xfrm>
          <a:prstGeom prst="rect">
            <a:avLst/>
          </a:prstGeom>
          <a:noFill/>
          <a:extLst/>
        </p:spPr>
      </p:pic>
      <p:sp>
        <p:nvSpPr>
          <p:cNvPr id="922" name="Rectangle 922"/>
          <p:cNvSpPr/>
          <p:nvPr/>
        </p:nvSpPr>
        <p:spPr>
          <a:xfrm rot="0" flipH="0" flipV="0">
            <a:off x="331762" y="118758"/>
            <a:ext cx="1870067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Ошибки:</a:t>
            </a:r>
          </a:p>
        </p:txBody>
      </p:sp>
      <p:sp>
        <p:nvSpPr>
          <p:cNvPr id="923" name="Rectangle 923"/>
          <p:cNvSpPr/>
          <p:nvPr/>
        </p:nvSpPr>
        <p:spPr>
          <a:xfrm rot="0" flipH="0" flipV="0">
            <a:off x="11722672" y="6412354"/>
            <a:ext cx="1492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27</a:t>
            </a:r>
          </a:p>
        </p:txBody>
      </p:sp>
      <p:sp>
        <p:nvSpPr>
          <p:cNvPr id="924" name="Rectangle 924"/>
          <p:cNvSpPr/>
          <p:nvPr/>
        </p:nvSpPr>
        <p:spPr>
          <a:xfrm rot="0" flipH="0" flipV="0">
            <a:off x="2152004" y="1569765"/>
            <a:ext cx="2728497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-68">
                <a:solidFill>
                  <a:srgbClr val="19191D"/>
                </a:solidFill>
                <a:latin typeface="Arial" pitchFamily="0" charset="1"/>
              </a:rPr>
              <a:t>Р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зюме на неск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лько лис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ов</a:t>
            </a:r>
          </a:p>
        </p:txBody>
      </p:sp>
      <p:sp>
        <p:nvSpPr>
          <p:cNvPr id="925" name="Rectangle 925"/>
          <p:cNvSpPr/>
          <p:nvPr/>
        </p:nvSpPr>
        <p:spPr>
          <a:xfrm rot="0" flipH="0" flipV="0">
            <a:off x="2149775" y="2392087"/>
            <a:ext cx="4990702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Не со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тв</a:t>
            </a:r>
            <a:r>
              <a:rPr lang="en-US" sz="1596" baseline="0" b="0" i="0" dirty="0" spc="-47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ствие ваше</a:t>
            </a:r>
            <a:r>
              <a:rPr lang="en-US" sz="1596" baseline="0" b="0" i="0" dirty="0" spc="-30">
                <a:solidFill>
                  <a:srgbClr val="19191D"/>
                </a:solidFill>
                <a:latin typeface="Arial" pitchFamily="0" charset="1"/>
              </a:rPr>
              <a:t>г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о р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зюме искомой д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лжности</a:t>
            </a:r>
          </a:p>
        </p:txBody>
      </p:sp>
      <p:sp>
        <p:nvSpPr>
          <p:cNvPr id="926" name="Rectangle 926"/>
          <p:cNvSpPr/>
          <p:nvPr/>
        </p:nvSpPr>
        <p:spPr>
          <a:xfrm rot="0" flipH="0" flipV="0">
            <a:off x="2211393" y="3254946"/>
            <a:ext cx="4269828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-85">
                <a:solidFill>
                  <a:srgbClr val="19191D"/>
                </a:solidFill>
                <a:latin typeface="Arial" pitchFamily="0" charset="1"/>
              </a:rPr>
              <a:t>Г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рамм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тические и орфографические ошибки</a:t>
            </a:r>
          </a:p>
        </p:txBody>
      </p:sp>
      <p:sp>
        <p:nvSpPr>
          <p:cNvPr id="927" name="Rectangle 927"/>
          <p:cNvSpPr/>
          <p:nvPr/>
        </p:nvSpPr>
        <p:spPr>
          <a:xfrm rot="0" flipH="0" flipV="0">
            <a:off x="2211393" y="3994367"/>
            <a:ext cx="2163554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-68">
                <a:solidFill>
                  <a:srgbClr val="19191D"/>
                </a:solidFill>
                <a:latin typeface="Arial" pitchFamily="0" charset="1"/>
              </a:rPr>
              <a:t>Р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зюме </a:t>
            </a:r>
            <a:r>
              <a:rPr lang="en-US" sz="1596" baseline="0" b="0" i="0" dirty="0" spc="-14">
                <a:solidFill>
                  <a:srgbClr val="19191D"/>
                </a:solidFill>
                <a:latin typeface="Arial" pitchFamily="0" charset="1"/>
              </a:rPr>
              <a:t>б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з</a:t>
            </a:r>
            <a:r>
              <a:rPr lang="en-US" sz="1596" baseline="0" b="0" i="0" dirty="0" spc="457">
                <a:solidFill>
                  <a:srgbClr val="19191D"/>
                </a:solidFill>
                <a:latin typeface="Arial" pitchFamily="0" charset="1"/>
              </a:rPr>
              <a:t> 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ст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р</a:t>
            </a:r>
            <a:r>
              <a:rPr lang="en-US" sz="1596" baseline="0" b="0" i="0" dirty="0" spc="-18">
                <a:solidFill>
                  <a:srgbClr val="1919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кт</a:t>
            </a:r>
            <a:r>
              <a:rPr lang="en-US" sz="1596" baseline="0" b="0" i="0" dirty="0" spc="-30">
                <a:solidFill>
                  <a:srgbClr val="1919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ры</a:t>
            </a:r>
          </a:p>
        </p:txBody>
      </p:sp>
      <p:sp>
        <p:nvSpPr>
          <p:cNvPr id="928" name="Rectangle 928"/>
          <p:cNvSpPr/>
          <p:nvPr/>
        </p:nvSpPr>
        <p:spPr>
          <a:xfrm rot="0" flipH="0" flipV="0">
            <a:off x="2211393" y="4725882"/>
            <a:ext cx="3809961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-77">
                <a:solidFill>
                  <a:srgbClr val="19191D"/>
                </a:solidFill>
                <a:latin typeface="Arial" pitchFamily="0" charset="1"/>
              </a:rPr>
              <a:t>У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к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а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зание нер</a:t>
            </a:r>
            <a:r>
              <a:rPr lang="en-US" sz="1596" baseline="0" b="0" i="0" dirty="0" spc="-47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левантно</a:t>
            </a:r>
            <a:r>
              <a:rPr lang="en-US" sz="1596" baseline="0" b="0" i="0" dirty="0" spc="-30">
                <a:solidFill>
                  <a:srgbClr val="19191D"/>
                </a:solidFill>
                <a:latin typeface="Arial" pitchFamily="0" charset="1"/>
              </a:rPr>
              <a:t>г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о опы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т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а раб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ты</a:t>
            </a:r>
          </a:p>
        </p:txBody>
      </p:sp>
      <p:sp>
        <p:nvSpPr>
          <p:cNvPr id="929" name="Rectangle 929"/>
          <p:cNvSpPr/>
          <p:nvPr/>
        </p:nvSpPr>
        <p:spPr>
          <a:xfrm rot="0" flipH="0" flipV="0">
            <a:off x="2211393" y="5457398"/>
            <a:ext cx="1694424" cy="3320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Л</a:t>
            </a:r>
            <a:r>
              <a:rPr lang="en-US" sz="1596" baseline="0" b="0" i="0" dirty="0" spc="-11">
                <a:solidFill>
                  <a:srgbClr val="19191D"/>
                </a:solidFill>
                <a:latin typeface="Arial" pitchFamily="0" charset="1"/>
              </a:rPr>
              <a:t>о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жные св</a:t>
            </a:r>
            <a:r>
              <a:rPr lang="en-US" sz="1596" baseline="0" b="0" i="0" dirty="0" spc="-35">
                <a:solidFill>
                  <a:srgbClr val="19191D"/>
                </a:solidFill>
                <a:latin typeface="Arial" pitchFamily="0" charset="1"/>
              </a:rPr>
              <a:t>е</a:t>
            </a:r>
            <a:r>
              <a:rPr lang="en-US" sz="1596" baseline="0" b="0" i="0" dirty="0" spc="0">
                <a:solidFill>
                  <a:srgbClr val="19191D"/>
                </a:solidFill>
                <a:latin typeface="Arial" pitchFamily="0" charset="1"/>
              </a:rPr>
              <a:t>дение</a:t>
            </a:r>
          </a:p>
        </p:txBody>
      </p:sp>
      <p:sp>
        <p:nvSpPr>
          <p:cNvPr id="930" name="Rectangle 930"/>
          <p:cNvSpPr/>
          <p:nvPr/>
        </p:nvSpPr>
        <p:spPr>
          <a:xfrm rot="0" flipH="0" flipV="0">
            <a:off x="1670643" y="6405807"/>
            <a:ext cx="5033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2024</a:t>
            </a:r>
            <a:r>
              <a:rPr lang="en-US" sz="996" baseline="0" b="0" i="0" dirty="0" spc="-12">
                <a:solidFill>
                  <a:srgbClr val="D6001C"/>
                </a:solidFill>
                <a:latin typeface="Arial" pitchFamily="0" charset="1"/>
              </a:rPr>
              <a:t> </a:t>
            </a:r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год</a:t>
            </a:r>
          </a:p>
        </p:txBody>
      </p:sp>
      <p:sp>
        <p:nvSpPr>
          <p:cNvPr id="931" name="Rectangle 931"/>
          <p:cNvSpPr/>
          <p:nvPr/>
        </p:nvSpPr>
        <p:spPr>
          <a:xfrm rot="0" flipH="0" flipV="0">
            <a:off x="1574888" y="4082145"/>
            <a:ext cx="70329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FFFFFF"/>
                </a:solidFill>
                <a:latin typeface="ArialMT" pitchFamily="0" charset="1"/>
              </a:rPr>
              <a:t>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932" name="Freeform 932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3" name="Freeform 933"/>
          <p:cNvSpPr/>
          <p:nvPr/>
        </p:nvSpPr>
        <p:spPr>
          <a:xfrm rot="0" flipH="0" flipV="1">
            <a:off x="326652" y="6422651"/>
            <a:ext cx="234039" cy="233990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4" name="Freeform 934"/>
          <p:cNvSpPr/>
          <p:nvPr/>
        </p:nvSpPr>
        <p:spPr>
          <a:xfrm rot="0" flipH="0" flipV="1">
            <a:off x="448351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" name="Freeform 935"/>
          <p:cNvSpPr/>
          <p:nvPr/>
        </p:nvSpPr>
        <p:spPr>
          <a:xfrm rot="0" flipH="0" flipV="1">
            <a:off x="373459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" name="Freeform 936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 rot="0" flipH="0" flipV="1">
            <a:off x="8960778" y="308620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8" name="Freeform 938"/>
          <p:cNvSpPr/>
          <p:nvPr/>
        </p:nvSpPr>
        <p:spPr>
          <a:xfrm rot="0" flipH="0" flipV="1">
            <a:off x="9132520" y="308620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9" name="Freeform 939"/>
          <p:cNvSpPr/>
          <p:nvPr/>
        </p:nvSpPr>
        <p:spPr>
          <a:xfrm rot="0" flipH="0" flipV="1">
            <a:off x="9390110" y="308620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Freeform 940"/>
          <p:cNvSpPr/>
          <p:nvPr/>
        </p:nvSpPr>
        <p:spPr>
          <a:xfrm rot="0" flipH="0" flipV="1">
            <a:off x="9561852" y="308620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1" name="Freeform 941"/>
          <p:cNvSpPr/>
          <p:nvPr/>
        </p:nvSpPr>
        <p:spPr>
          <a:xfrm rot="0" flipH="0" flipV="1">
            <a:off x="9647715" y="308620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 rot="0" flipH="0" flipV="1">
            <a:off x="9733578" y="308620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" name="Freeform 943"/>
          <p:cNvSpPr/>
          <p:nvPr/>
        </p:nvSpPr>
        <p:spPr>
          <a:xfrm rot="0" flipH="0" flipV="1">
            <a:off x="10248788" y="308620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4" name="Freeform 944"/>
          <p:cNvSpPr/>
          <p:nvPr/>
        </p:nvSpPr>
        <p:spPr>
          <a:xfrm rot="0" flipH="0" flipV="1">
            <a:off x="10334652" y="308620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" name="Freeform 945"/>
          <p:cNvSpPr/>
          <p:nvPr/>
        </p:nvSpPr>
        <p:spPr>
          <a:xfrm rot="0" flipH="0" flipV="1">
            <a:off x="8960778" y="317208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6" name="Freeform 946"/>
          <p:cNvSpPr/>
          <p:nvPr/>
        </p:nvSpPr>
        <p:spPr>
          <a:xfrm rot="0" flipH="0" flipV="1">
            <a:off x="9046657" y="3172087"/>
            <a:ext cx="88429" cy="88451"/>
          </a:xfrm>
          <a:custGeom>
            <a:pathLst>
              <a:path w="76188" h="76187">
                <a:moveTo>
                  <a:pt x="0" y="76187"/>
                </a:moveTo>
                <a:lnTo>
                  <a:pt x="76188" y="76187"/>
                </a:lnTo>
                <a:lnTo>
                  <a:pt x="76188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7" name="Freeform 947"/>
          <p:cNvSpPr/>
          <p:nvPr/>
        </p:nvSpPr>
        <p:spPr>
          <a:xfrm rot="0" flipH="0" flipV="1">
            <a:off x="9132520" y="317208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8" name="Freeform 948"/>
          <p:cNvSpPr/>
          <p:nvPr/>
        </p:nvSpPr>
        <p:spPr>
          <a:xfrm rot="0" flipH="0" flipV="1">
            <a:off x="9304247" y="317208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9" name="Freeform 949"/>
          <p:cNvSpPr/>
          <p:nvPr/>
        </p:nvSpPr>
        <p:spPr>
          <a:xfrm rot="0" flipH="0" flipV="1">
            <a:off x="9647715" y="317208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0" name="Freeform 950"/>
          <p:cNvSpPr/>
          <p:nvPr/>
        </p:nvSpPr>
        <p:spPr>
          <a:xfrm rot="0" flipH="0" flipV="1">
            <a:off x="10162924" y="317208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1" name="Freeform 951"/>
          <p:cNvSpPr/>
          <p:nvPr/>
        </p:nvSpPr>
        <p:spPr>
          <a:xfrm rot="0" flipH="0" flipV="1">
            <a:off x="10334651" y="317208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2" name="Freeform 952"/>
          <p:cNvSpPr/>
          <p:nvPr/>
        </p:nvSpPr>
        <p:spPr>
          <a:xfrm rot="0" flipH="0" flipV="1">
            <a:off x="8960777" y="325797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3" name="Freeform 953"/>
          <p:cNvSpPr/>
          <p:nvPr/>
        </p:nvSpPr>
        <p:spPr>
          <a:xfrm rot="0" flipH="0" flipV="1">
            <a:off x="9304246" y="325797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4" name="Freeform 954"/>
          <p:cNvSpPr/>
          <p:nvPr/>
        </p:nvSpPr>
        <p:spPr>
          <a:xfrm rot="0" flipH="0" flipV="1">
            <a:off x="9390109" y="325797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5" name="Freeform 955"/>
          <p:cNvSpPr/>
          <p:nvPr/>
        </p:nvSpPr>
        <p:spPr>
          <a:xfrm rot="0" flipH="0" flipV="1">
            <a:off x="9475987" y="325797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6" name="Freeform 956"/>
          <p:cNvSpPr/>
          <p:nvPr/>
        </p:nvSpPr>
        <p:spPr>
          <a:xfrm rot="0" flipH="0" flipV="1">
            <a:off x="9561850" y="325797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7" name="Freeform 957"/>
          <p:cNvSpPr/>
          <p:nvPr/>
        </p:nvSpPr>
        <p:spPr>
          <a:xfrm rot="0" flipH="0" flipV="1">
            <a:off x="9647714" y="325797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8" name="Freeform 958"/>
          <p:cNvSpPr/>
          <p:nvPr/>
        </p:nvSpPr>
        <p:spPr>
          <a:xfrm rot="0" flipH="0" flipV="1">
            <a:off x="9733577" y="325797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9" name="Freeform 959"/>
          <p:cNvSpPr/>
          <p:nvPr/>
        </p:nvSpPr>
        <p:spPr>
          <a:xfrm rot="0" flipH="0" flipV="1">
            <a:off x="10077045" y="325797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0" name="Freeform 960"/>
          <p:cNvSpPr/>
          <p:nvPr/>
        </p:nvSpPr>
        <p:spPr>
          <a:xfrm rot="0" flipH="0" flipV="1">
            <a:off x="10248787" y="325797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1" name="Freeform 961"/>
          <p:cNvSpPr/>
          <p:nvPr/>
        </p:nvSpPr>
        <p:spPr>
          <a:xfrm rot="0" flipH="0" flipV="1">
            <a:off x="10334650" y="325797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" name="Freeform 962"/>
          <p:cNvSpPr/>
          <p:nvPr/>
        </p:nvSpPr>
        <p:spPr>
          <a:xfrm rot="0" flipH="0" flipV="1">
            <a:off x="9046655" y="3343874"/>
            <a:ext cx="88429" cy="88452"/>
          </a:xfrm>
          <a:custGeom>
            <a:pathLst>
              <a:path w="76188" h="76188">
                <a:moveTo>
                  <a:pt x="0" y="76188"/>
                </a:moveTo>
                <a:lnTo>
                  <a:pt x="76188" y="76188"/>
                </a:lnTo>
                <a:lnTo>
                  <a:pt x="76188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3" name="Freeform 963"/>
          <p:cNvSpPr/>
          <p:nvPr/>
        </p:nvSpPr>
        <p:spPr>
          <a:xfrm rot="0" flipH="0" flipV="1">
            <a:off x="9132518" y="334387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" name="Freeform 964"/>
          <p:cNvSpPr/>
          <p:nvPr/>
        </p:nvSpPr>
        <p:spPr>
          <a:xfrm rot="0" flipH="0" flipV="1">
            <a:off x="9304245" y="334387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5" name="Freeform 965"/>
          <p:cNvSpPr/>
          <p:nvPr/>
        </p:nvSpPr>
        <p:spPr>
          <a:xfrm rot="0" flipH="0" flipV="1">
            <a:off x="9390108" y="334387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" name="Freeform 966"/>
          <p:cNvSpPr/>
          <p:nvPr/>
        </p:nvSpPr>
        <p:spPr>
          <a:xfrm rot="0" flipH="0" flipV="1">
            <a:off x="9561850" y="334387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7" name="Freeform 967"/>
          <p:cNvSpPr/>
          <p:nvPr/>
        </p:nvSpPr>
        <p:spPr>
          <a:xfrm rot="0" flipH="0" flipV="1">
            <a:off x="9647713" y="334387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8" name="Freeform 968"/>
          <p:cNvSpPr/>
          <p:nvPr/>
        </p:nvSpPr>
        <p:spPr>
          <a:xfrm rot="0" flipH="0" flipV="1">
            <a:off x="9905317" y="334387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9" name="Freeform 969"/>
          <p:cNvSpPr/>
          <p:nvPr/>
        </p:nvSpPr>
        <p:spPr>
          <a:xfrm rot="0" flipH="0" flipV="1">
            <a:off x="9991181" y="334387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0" name="Freeform 970"/>
          <p:cNvSpPr/>
          <p:nvPr/>
        </p:nvSpPr>
        <p:spPr>
          <a:xfrm rot="0" flipH="0" flipV="1">
            <a:off x="10162921" y="334387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1" name="Freeform 971"/>
          <p:cNvSpPr/>
          <p:nvPr/>
        </p:nvSpPr>
        <p:spPr>
          <a:xfrm rot="0" flipH="0" flipV="1">
            <a:off x="10248785" y="334387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" name="Freeform 972"/>
          <p:cNvSpPr/>
          <p:nvPr/>
        </p:nvSpPr>
        <p:spPr>
          <a:xfrm rot="0" flipH="0" flipV="1">
            <a:off x="10334648" y="334387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3" name="Freeform 973"/>
          <p:cNvSpPr/>
          <p:nvPr/>
        </p:nvSpPr>
        <p:spPr>
          <a:xfrm rot="0" flipH="0" flipV="1">
            <a:off x="9046653" y="3429761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4" name="Freeform 974"/>
          <p:cNvSpPr/>
          <p:nvPr/>
        </p:nvSpPr>
        <p:spPr>
          <a:xfrm rot="0" flipH="0" flipV="1">
            <a:off x="9218379" y="342976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5" name="Freeform 975"/>
          <p:cNvSpPr/>
          <p:nvPr/>
        </p:nvSpPr>
        <p:spPr>
          <a:xfrm rot="0" flipH="0" flipV="1">
            <a:off x="9390106" y="342976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6" name="Freeform 976"/>
          <p:cNvSpPr/>
          <p:nvPr/>
        </p:nvSpPr>
        <p:spPr>
          <a:xfrm rot="0" flipH="0" flipV="1">
            <a:off x="9475984" y="342976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7" name="Freeform 977"/>
          <p:cNvSpPr/>
          <p:nvPr/>
        </p:nvSpPr>
        <p:spPr>
          <a:xfrm rot="0" flipH="0" flipV="1">
            <a:off x="9647712" y="342976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8" name="Freeform 978"/>
          <p:cNvSpPr/>
          <p:nvPr/>
        </p:nvSpPr>
        <p:spPr>
          <a:xfrm rot="0" flipH="0" flipV="1">
            <a:off x="10162921" y="342976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9" name="Freeform 979"/>
          <p:cNvSpPr/>
          <p:nvPr/>
        </p:nvSpPr>
        <p:spPr>
          <a:xfrm rot="0" flipH="0" flipV="1">
            <a:off x="8960774" y="3515647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0" name="Freeform 980"/>
          <p:cNvSpPr/>
          <p:nvPr/>
        </p:nvSpPr>
        <p:spPr>
          <a:xfrm rot="0" flipH="0" flipV="1">
            <a:off x="9046653" y="3515647"/>
            <a:ext cx="88429" cy="88452"/>
          </a:xfrm>
          <a:custGeom>
            <a:pathLst>
              <a:path w="76188" h="76188">
                <a:moveTo>
                  <a:pt x="0" y="76188"/>
                </a:moveTo>
                <a:lnTo>
                  <a:pt x="76188" y="76188"/>
                </a:lnTo>
                <a:lnTo>
                  <a:pt x="76188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1" name="Freeform 981"/>
          <p:cNvSpPr/>
          <p:nvPr/>
        </p:nvSpPr>
        <p:spPr>
          <a:xfrm rot="0" flipH="0" flipV="1">
            <a:off x="9132516" y="3515647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2" name="Freeform 982"/>
          <p:cNvSpPr/>
          <p:nvPr/>
        </p:nvSpPr>
        <p:spPr>
          <a:xfrm rot="0" flipH="0" flipV="1">
            <a:off x="9304243" y="3515647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3" name="Freeform 983"/>
          <p:cNvSpPr/>
          <p:nvPr/>
        </p:nvSpPr>
        <p:spPr>
          <a:xfrm rot="0" flipH="0" flipV="1">
            <a:off x="9475984" y="3515647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4" name="Freeform 984"/>
          <p:cNvSpPr/>
          <p:nvPr/>
        </p:nvSpPr>
        <p:spPr>
          <a:xfrm rot="0" flipH="0" flipV="1">
            <a:off x="9561847" y="3515647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5" name="Freeform 985"/>
          <p:cNvSpPr/>
          <p:nvPr/>
        </p:nvSpPr>
        <p:spPr>
          <a:xfrm rot="0" flipH="0" flipV="1">
            <a:off x="9733573" y="3515647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6" name="Freeform 986"/>
          <p:cNvSpPr/>
          <p:nvPr/>
        </p:nvSpPr>
        <p:spPr>
          <a:xfrm rot="0" flipH="0" flipV="1">
            <a:off x="10077042" y="3515647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7" name="Freeform 987"/>
          <p:cNvSpPr/>
          <p:nvPr/>
        </p:nvSpPr>
        <p:spPr>
          <a:xfrm rot="0" flipH="0" flipV="1">
            <a:off x="10162920" y="3515647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8" name="Freeform 988"/>
          <p:cNvSpPr/>
          <p:nvPr/>
        </p:nvSpPr>
        <p:spPr>
          <a:xfrm rot="0" flipH="0" flipV="1">
            <a:off x="10248784" y="3515647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9" name="Freeform 989"/>
          <p:cNvSpPr/>
          <p:nvPr/>
        </p:nvSpPr>
        <p:spPr>
          <a:xfrm rot="0" flipH="0" flipV="1">
            <a:off x="10334647" y="3515647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0" name="Freeform 990"/>
          <p:cNvSpPr/>
          <p:nvPr/>
        </p:nvSpPr>
        <p:spPr>
          <a:xfrm rot="0" flipH="0" flipV="1">
            <a:off x="8960773" y="360153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" name="Freeform 991"/>
          <p:cNvSpPr/>
          <p:nvPr/>
        </p:nvSpPr>
        <p:spPr>
          <a:xfrm rot="0" flipH="0" flipV="1">
            <a:off x="9132515" y="360153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" name="Freeform 992"/>
          <p:cNvSpPr/>
          <p:nvPr/>
        </p:nvSpPr>
        <p:spPr>
          <a:xfrm rot="0" flipH="0" flipV="1">
            <a:off x="9304242" y="360153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" name="Freeform 993"/>
          <p:cNvSpPr/>
          <p:nvPr/>
        </p:nvSpPr>
        <p:spPr>
          <a:xfrm rot="0" flipH="0" flipV="1">
            <a:off x="9475983" y="360153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4" name="Freeform 994"/>
          <p:cNvSpPr/>
          <p:nvPr/>
        </p:nvSpPr>
        <p:spPr>
          <a:xfrm rot="0" flipH="0" flipV="1">
            <a:off x="9647710" y="360153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5" name="Freeform 995"/>
          <p:cNvSpPr/>
          <p:nvPr/>
        </p:nvSpPr>
        <p:spPr>
          <a:xfrm rot="0" flipH="0" flipV="1">
            <a:off x="9819452" y="360153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6" name="Freeform 996"/>
          <p:cNvSpPr/>
          <p:nvPr/>
        </p:nvSpPr>
        <p:spPr>
          <a:xfrm rot="0" flipH="0" flipV="1">
            <a:off x="9991178" y="360153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7" name="Freeform 997"/>
          <p:cNvSpPr/>
          <p:nvPr/>
        </p:nvSpPr>
        <p:spPr>
          <a:xfrm rot="0" flipH="0" flipV="1">
            <a:off x="10162918" y="360153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8" name="Freeform 998"/>
          <p:cNvSpPr/>
          <p:nvPr/>
        </p:nvSpPr>
        <p:spPr>
          <a:xfrm rot="0" flipH="0" flipV="1">
            <a:off x="10334645" y="360153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9" name="Freeform 999"/>
          <p:cNvSpPr/>
          <p:nvPr/>
        </p:nvSpPr>
        <p:spPr>
          <a:xfrm rot="0" flipH="0" flipV="1">
            <a:off x="8960771" y="368743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0" name="Freeform 1000"/>
          <p:cNvSpPr/>
          <p:nvPr/>
        </p:nvSpPr>
        <p:spPr>
          <a:xfrm rot="0" flipH="0" flipV="1">
            <a:off x="9304240" y="368743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1" name="Freeform 1001"/>
          <p:cNvSpPr/>
          <p:nvPr/>
        </p:nvSpPr>
        <p:spPr>
          <a:xfrm rot="0" flipH="0" flipV="1">
            <a:off x="9905312" y="368743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2" name="Freeform 1002"/>
          <p:cNvSpPr/>
          <p:nvPr/>
        </p:nvSpPr>
        <p:spPr>
          <a:xfrm rot="0" flipH="0" flipV="1">
            <a:off x="9991176" y="368743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3" name="Freeform 1003"/>
          <p:cNvSpPr/>
          <p:nvPr/>
        </p:nvSpPr>
        <p:spPr>
          <a:xfrm rot="0" flipH="0" flipV="1">
            <a:off x="10077038" y="368743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4" name="Freeform 1004"/>
          <p:cNvSpPr/>
          <p:nvPr/>
        </p:nvSpPr>
        <p:spPr>
          <a:xfrm rot="0" flipH="0" flipV="1">
            <a:off x="10248779" y="368743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5" name="Freeform 1005"/>
          <p:cNvSpPr/>
          <p:nvPr/>
        </p:nvSpPr>
        <p:spPr>
          <a:xfrm rot="0" flipH="0" flipV="1">
            <a:off x="8445574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6" name="Freeform 1006"/>
          <p:cNvSpPr/>
          <p:nvPr/>
        </p:nvSpPr>
        <p:spPr>
          <a:xfrm rot="0" flipH="0" flipV="1">
            <a:off x="8531436" y="3773320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7" name="Freeform 1007"/>
          <p:cNvSpPr/>
          <p:nvPr/>
        </p:nvSpPr>
        <p:spPr>
          <a:xfrm rot="0" flipH="0" flipV="1">
            <a:off x="8617300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8" name="Freeform 1008"/>
          <p:cNvSpPr/>
          <p:nvPr/>
        </p:nvSpPr>
        <p:spPr>
          <a:xfrm rot="0" flipH="0" flipV="1">
            <a:off x="8789042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9" name="Freeform 1009"/>
          <p:cNvSpPr/>
          <p:nvPr/>
        </p:nvSpPr>
        <p:spPr>
          <a:xfrm rot="0" flipH="0" flipV="1">
            <a:off x="8960768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0" name="Freeform 1010"/>
          <p:cNvSpPr/>
          <p:nvPr/>
        </p:nvSpPr>
        <p:spPr>
          <a:xfrm rot="0" flipH="0" flipV="1">
            <a:off x="9046647" y="3773320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1" name="Freeform 1011"/>
          <p:cNvSpPr/>
          <p:nvPr/>
        </p:nvSpPr>
        <p:spPr>
          <a:xfrm rot="0" flipH="0" flipV="1">
            <a:off x="9132509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2" name="Freeform 1012"/>
          <p:cNvSpPr/>
          <p:nvPr/>
        </p:nvSpPr>
        <p:spPr>
          <a:xfrm rot="0" flipH="0" flipV="1">
            <a:off x="9390100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3" name="Freeform 1013"/>
          <p:cNvSpPr/>
          <p:nvPr/>
        </p:nvSpPr>
        <p:spPr>
          <a:xfrm rot="0" flipH="0" flipV="1">
            <a:off x="9475978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" name="Freeform 1014"/>
          <p:cNvSpPr/>
          <p:nvPr/>
        </p:nvSpPr>
        <p:spPr>
          <a:xfrm rot="0" flipH="0" flipV="1">
            <a:off x="9561842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5" name="Freeform 1015"/>
          <p:cNvSpPr/>
          <p:nvPr/>
        </p:nvSpPr>
        <p:spPr>
          <a:xfrm rot="0" flipH="0" flipV="1">
            <a:off x="9733568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6" name="Freeform 1016"/>
          <p:cNvSpPr/>
          <p:nvPr/>
        </p:nvSpPr>
        <p:spPr>
          <a:xfrm rot="0" flipH="0" flipV="1">
            <a:off x="9905310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7" name="Freeform 1017"/>
          <p:cNvSpPr/>
          <p:nvPr/>
        </p:nvSpPr>
        <p:spPr>
          <a:xfrm rot="0" flipH="0" flipV="1">
            <a:off x="10162915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8" name="Freeform 1018"/>
          <p:cNvSpPr/>
          <p:nvPr/>
        </p:nvSpPr>
        <p:spPr>
          <a:xfrm rot="0" flipH="0" flipV="1">
            <a:off x="10248778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9" name="Freeform 1019"/>
          <p:cNvSpPr/>
          <p:nvPr/>
        </p:nvSpPr>
        <p:spPr>
          <a:xfrm rot="0" flipH="0" flipV="1">
            <a:off x="10334642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0" name="Freeform 1020"/>
          <p:cNvSpPr/>
          <p:nvPr/>
        </p:nvSpPr>
        <p:spPr>
          <a:xfrm rot="0" flipH="0" flipV="1">
            <a:off x="10420506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1" name="Freeform 1021"/>
          <p:cNvSpPr/>
          <p:nvPr/>
        </p:nvSpPr>
        <p:spPr>
          <a:xfrm rot="0" flipH="0" flipV="1">
            <a:off x="10506382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2" name="Freeform 1022"/>
          <p:cNvSpPr/>
          <p:nvPr/>
        </p:nvSpPr>
        <p:spPr>
          <a:xfrm rot="0" flipH="0" flipV="1">
            <a:off x="10592245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3" name="Freeform 1023"/>
          <p:cNvSpPr/>
          <p:nvPr/>
        </p:nvSpPr>
        <p:spPr>
          <a:xfrm rot="0" flipH="0" flipV="1">
            <a:off x="10849850" y="3773320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" name="Freeform 1024"/>
          <p:cNvSpPr/>
          <p:nvPr/>
        </p:nvSpPr>
        <p:spPr>
          <a:xfrm rot="0" flipH="0" flipV="1">
            <a:off x="10935713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5" name="Freeform 1025"/>
          <p:cNvSpPr/>
          <p:nvPr/>
        </p:nvSpPr>
        <p:spPr>
          <a:xfrm rot="0" flipH="0" flipV="1">
            <a:off x="11021576" y="377332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" name="Freeform 1026"/>
          <p:cNvSpPr/>
          <p:nvPr/>
        </p:nvSpPr>
        <p:spPr>
          <a:xfrm rot="0" flipH="0" flipV="1">
            <a:off x="8273829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Freeform 1027"/>
          <p:cNvSpPr/>
          <p:nvPr/>
        </p:nvSpPr>
        <p:spPr>
          <a:xfrm rot="0" flipH="0" flipV="1">
            <a:off x="8531434" y="3859207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Freeform 1028"/>
          <p:cNvSpPr/>
          <p:nvPr/>
        </p:nvSpPr>
        <p:spPr>
          <a:xfrm rot="0" flipH="0" flipV="1">
            <a:off x="8617298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Freeform 1029"/>
          <p:cNvSpPr/>
          <p:nvPr/>
        </p:nvSpPr>
        <p:spPr>
          <a:xfrm rot="0" flipH="0" flipV="1">
            <a:off x="8703176" y="3859207"/>
            <a:ext cx="88429" cy="88451"/>
          </a:xfrm>
          <a:custGeom>
            <a:pathLst>
              <a:path w="76188" h="76187">
                <a:moveTo>
                  <a:pt x="0" y="76187"/>
                </a:moveTo>
                <a:lnTo>
                  <a:pt x="76188" y="76187"/>
                </a:lnTo>
                <a:lnTo>
                  <a:pt x="76188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Freeform 1030"/>
          <p:cNvSpPr/>
          <p:nvPr/>
        </p:nvSpPr>
        <p:spPr>
          <a:xfrm rot="0" flipH="0" flipV="1">
            <a:off x="9132507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Freeform 1031"/>
          <p:cNvSpPr/>
          <p:nvPr/>
        </p:nvSpPr>
        <p:spPr>
          <a:xfrm rot="0" flipH="0" flipV="1">
            <a:off x="9218371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Freeform 1032"/>
          <p:cNvSpPr/>
          <p:nvPr/>
        </p:nvSpPr>
        <p:spPr>
          <a:xfrm rot="0" flipH="0" flipV="1">
            <a:off x="9390098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1033"/>
          <p:cNvSpPr/>
          <p:nvPr/>
        </p:nvSpPr>
        <p:spPr>
          <a:xfrm rot="0" flipH="0" flipV="1">
            <a:off x="9733566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4" name="Freeform 1034"/>
          <p:cNvSpPr/>
          <p:nvPr/>
        </p:nvSpPr>
        <p:spPr>
          <a:xfrm rot="0" flipH="0" flipV="1">
            <a:off x="9819445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Freeform 1035"/>
          <p:cNvSpPr/>
          <p:nvPr/>
        </p:nvSpPr>
        <p:spPr>
          <a:xfrm rot="0" flipH="0" flipV="1">
            <a:off x="9905307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6" name="Freeform 1036"/>
          <p:cNvSpPr/>
          <p:nvPr/>
        </p:nvSpPr>
        <p:spPr>
          <a:xfrm rot="0" flipH="0" flipV="1">
            <a:off x="10077034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Freeform 1037"/>
          <p:cNvSpPr/>
          <p:nvPr/>
        </p:nvSpPr>
        <p:spPr>
          <a:xfrm rot="0" flipH="0" flipV="1">
            <a:off x="10248776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8" name="Freeform 1038"/>
          <p:cNvSpPr/>
          <p:nvPr/>
        </p:nvSpPr>
        <p:spPr>
          <a:xfrm rot="0" flipH="0" flipV="1">
            <a:off x="10420503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Freeform 1039"/>
          <p:cNvSpPr/>
          <p:nvPr/>
        </p:nvSpPr>
        <p:spPr>
          <a:xfrm rot="0" flipH="0" flipV="1">
            <a:off x="10506380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0" name="Freeform 1040"/>
          <p:cNvSpPr/>
          <p:nvPr/>
        </p:nvSpPr>
        <p:spPr>
          <a:xfrm rot="0" flipH="0" flipV="1">
            <a:off x="10763969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Freeform 1041"/>
          <p:cNvSpPr/>
          <p:nvPr/>
        </p:nvSpPr>
        <p:spPr>
          <a:xfrm rot="0" flipH="0" flipV="1">
            <a:off x="10935711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2" name="Freeform 1042"/>
          <p:cNvSpPr/>
          <p:nvPr/>
        </p:nvSpPr>
        <p:spPr>
          <a:xfrm rot="0" flipH="0" flipV="1">
            <a:off x="11021575" y="3859207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Freeform 1043"/>
          <p:cNvSpPr/>
          <p:nvPr/>
        </p:nvSpPr>
        <p:spPr>
          <a:xfrm rot="0" flipH="0" flipV="1">
            <a:off x="8359705" y="3945093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Freeform 1044"/>
          <p:cNvSpPr/>
          <p:nvPr/>
        </p:nvSpPr>
        <p:spPr>
          <a:xfrm rot="0" flipH="0" flipV="1">
            <a:off x="8445569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Freeform 1045"/>
          <p:cNvSpPr/>
          <p:nvPr/>
        </p:nvSpPr>
        <p:spPr>
          <a:xfrm rot="0" flipH="0" flipV="1">
            <a:off x="8531432" y="3945093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6" name="Freeform 1046"/>
          <p:cNvSpPr/>
          <p:nvPr/>
        </p:nvSpPr>
        <p:spPr>
          <a:xfrm rot="0" flipH="0" flipV="1">
            <a:off x="8617295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7" name="Freeform 1047"/>
          <p:cNvSpPr/>
          <p:nvPr/>
        </p:nvSpPr>
        <p:spPr>
          <a:xfrm rot="0" flipH="0" flipV="1">
            <a:off x="8703173" y="3945093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Freeform 1048"/>
          <p:cNvSpPr/>
          <p:nvPr/>
        </p:nvSpPr>
        <p:spPr>
          <a:xfrm rot="0" flipH="0" flipV="1">
            <a:off x="8789037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9" name="Freeform 1049"/>
          <p:cNvSpPr/>
          <p:nvPr/>
        </p:nvSpPr>
        <p:spPr>
          <a:xfrm rot="0" flipH="0" flipV="1">
            <a:off x="8960763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0" name="Freeform 1050"/>
          <p:cNvSpPr/>
          <p:nvPr/>
        </p:nvSpPr>
        <p:spPr>
          <a:xfrm rot="0" flipH="0" flipV="1">
            <a:off x="9046642" y="3945093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Freeform 1051"/>
          <p:cNvSpPr/>
          <p:nvPr/>
        </p:nvSpPr>
        <p:spPr>
          <a:xfrm rot="0" flipH="0" flipV="1">
            <a:off x="9132505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2" name="Freeform 1052"/>
          <p:cNvSpPr/>
          <p:nvPr/>
        </p:nvSpPr>
        <p:spPr>
          <a:xfrm rot="0" flipH="0" flipV="1">
            <a:off x="9304232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3" name="Freeform 1053"/>
          <p:cNvSpPr/>
          <p:nvPr/>
        </p:nvSpPr>
        <p:spPr>
          <a:xfrm rot="0" flipH="0" flipV="1">
            <a:off x="9390095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4" name="Freeform 1054"/>
          <p:cNvSpPr/>
          <p:nvPr/>
        </p:nvSpPr>
        <p:spPr>
          <a:xfrm rot="0" flipH="0" flipV="1">
            <a:off x="9475973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5" name="Freeform 1055"/>
          <p:cNvSpPr/>
          <p:nvPr/>
        </p:nvSpPr>
        <p:spPr>
          <a:xfrm rot="0" flipH="0" flipV="1">
            <a:off x="9647700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6" name="Freeform 1056"/>
          <p:cNvSpPr/>
          <p:nvPr/>
        </p:nvSpPr>
        <p:spPr>
          <a:xfrm rot="0" flipH="0" flipV="1">
            <a:off x="9733563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7" name="Freeform 1057"/>
          <p:cNvSpPr/>
          <p:nvPr/>
        </p:nvSpPr>
        <p:spPr>
          <a:xfrm rot="0" flipH="0" flipV="1">
            <a:off x="9819441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8" name="Freeform 1058"/>
          <p:cNvSpPr/>
          <p:nvPr/>
        </p:nvSpPr>
        <p:spPr>
          <a:xfrm rot="0" flipH="0" flipV="1">
            <a:off x="9905304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9" name="Freeform 1059"/>
          <p:cNvSpPr/>
          <p:nvPr/>
        </p:nvSpPr>
        <p:spPr>
          <a:xfrm rot="0" flipH="0" flipV="1">
            <a:off x="10077031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Freeform 1060"/>
          <p:cNvSpPr/>
          <p:nvPr/>
        </p:nvSpPr>
        <p:spPr>
          <a:xfrm rot="0" flipH="0" flipV="1">
            <a:off x="10420500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1" name="Freeform 1061"/>
          <p:cNvSpPr/>
          <p:nvPr/>
        </p:nvSpPr>
        <p:spPr>
          <a:xfrm rot="0" flipH="0" flipV="1">
            <a:off x="10506377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2" name="Freeform 1062"/>
          <p:cNvSpPr/>
          <p:nvPr/>
        </p:nvSpPr>
        <p:spPr>
          <a:xfrm rot="0" flipH="0" flipV="1">
            <a:off x="10592239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3" name="Freeform 1063"/>
          <p:cNvSpPr/>
          <p:nvPr/>
        </p:nvSpPr>
        <p:spPr>
          <a:xfrm rot="0" flipH="0" flipV="1">
            <a:off x="10763966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4" name="Freeform 1064"/>
          <p:cNvSpPr/>
          <p:nvPr/>
        </p:nvSpPr>
        <p:spPr>
          <a:xfrm rot="0" flipH="0" flipV="1">
            <a:off x="10935708" y="394509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5" name="Freeform 1065"/>
          <p:cNvSpPr/>
          <p:nvPr/>
        </p:nvSpPr>
        <p:spPr>
          <a:xfrm rot="0" flipH="0" flipV="1">
            <a:off x="8445566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6" name="Freeform 1066"/>
          <p:cNvSpPr/>
          <p:nvPr/>
        </p:nvSpPr>
        <p:spPr>
          <a:xfrm rot="0" flipH="0" flipV="1">
            <a:off x="8531429" y="4030994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7" name="Freeform 1067"/>
          <p:cNvSpPr/>
          <p:nvPr/>
        </p:nvSpPr>
        <p:spPr>
          <a:xfrm rot="0" flipH="0" flipV="1">
            <a:off x="8703170" y="4030994"/>
            <a:ext cx="88429" cy="88451"/>
          </a:xfrm>
          <a:custGeom>
            <a:pathLst>
              <a:path w="76188" h="76187">
                <a:moveTo>
                  <a:pt x="0" y="76187"/>
                </a:moveTo>
                <a:lnTo>
                  <a:pt x="76188" y="76187"/>
                </a:lnTo>
                <a:lnTo>
                  <a:pt x="76188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 rot="0" flipH="0" flipV="1">
            <a:off x="8874912" y="4030994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 rot="0" flipH="0" flipV="1">
            <a:off x="8960759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 rot="0" flipH="0" flipV="1">
            <a:off x="9046638" y="4030994"/>
            <a:ext cx="88429" cy="88451"/>
          </a:xfrm>
          <a:custGeom>
            <a:pathLst>
              <a:path w="76188" h="76187">
                <a:moveTo>
                  <a:pt x="0" y="76187"/>
                </a:moveTo>
                <a:lnTo>
                  <a:pt x="76188" y="76187"/>
                </a:lnTo>
                <a:lnTo>
                  <a:pt x="76188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 rot="0" flipH="0" flipV="1">
            <a:off x="9218365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 rot="0" flipH="0" flipV="1">
            <a:off x="9304228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 rot="0" flipH="0" flipV="1">
            <a:off x="9475969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 rot="0" flipH="0" flipV="1">
            <a:off x="9561832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 rot="0" flipH="0" flipV="1">
            <a:off x="9647696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 rot="0" flipH="0" flipV="1">
            <a:off x="9819438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 rot="0" flipH="0" flipV="1">
            <a:off x="9905300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 rot="0" flipH="0" flipV="1">
            <a:off x="10077027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 rot="0" flipH="0" flipV="1">
            <a:off x="10162905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 rot="0" flipH="0" flipV="1">
            <a:off x="10248769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1" name="Freeform 1081"/>
          <p:cNvSpPr/>
          <p:nvPr/>
        </p:nvSpPr>
        <p:spPr>
          <a:xfrm rot="0" flipH="0" flipV="1">
            <a:off x="10334633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2" name="Freeform 1082"/>
          <p:cNvSpPr/>
          <p:nvPr/>
        </p:nvSpPr>
        <p:spPr>
          <a:xfrm rot="0" flipH="0" flipV="1">
            <a:off x="10506374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3" name="Freeform 1083"/>
          <p:cNvSpPr/>
          <p:nvPr/>
        </p:nvSpPr>
        <p:spPr>
          <a:xfrm rot="0" flipH="0" flipV="1">
            <a:off x="10763964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4" name="Freeform 1084"/>
          <p:cNvSpPr/>
          <p:nvPr/>
        </p:nvSpPr>
        <p:spPr>
          <a:xfrm rot="0" flipH="0" flipV="1">
            <a:off x="10849842" y="4030994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5" name="Freeform 1085"/>
          <p:cNvSpPr/>
          <p:nvPr/>
        </p:nvSpPr>
        <p:spPr>
          <a:xfrm rot="0" flipH="0" flipV="1">
            <a:off x="10935705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6" name="Freeform 1086"/>
          <p:cNvSpPr/>
          <p:nvPr/>
        </p:nvSpPr>
        <p:spPr>
          <a:xfrm rot="0" flipH="0" flipV="1">
            <a:off x="11021568" y="403099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" name="Freeform 1087"/>
          <p:cNvSpPr/>
          <p:nvPr/>
        </p:nvSpPr>
        <p:spPr>
          <a:xfrm rot="0" flipH="0" flipV="1">
            <a:off x="8273821" y="411688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8" name="Freeform 1088"/>
          <p:cNvSpPr/>
          <p:nvPr/>
        </p:nvSpPr>
        <p:spPr>
          <a:xfrm rot="0" flipH="0" flipV="1">
            <a:off x="8359699" y="4116881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 rot="0" flipH="0" flipV="1">
            <a:off x="8531426" y="4116881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 rot="0" flipH="0" flipV="1">
            <a:off x="8789032" y="411688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 rot="0" flipH="0" flipV="1">
            <a:off x="8874910" y="4116882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 rot="0" flipH="0" flipV="1">
            <a:off x="8960757" y="4116882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 rot="0" flipH="0" flipV="1">
            <a:off x="9046636" y="4116882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4" name="Freeform 1094"/>
          <p:cNvSpPr/>
          <p:nvPr/>
        </p:nvSpPr>
        <p:spPr>
          <a:xfrm rot="0" flipH="0" flipV="1">
            <a:off x="9304226" y="411688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5" name="Freeform 1095"/>
          <p:cNvSpPr/>
          <p:nvPr/>
        </p:nvSpPr>
        <p:spPr>
          <a:xfrm rot="0" flipH="0" flipV="1">
            <a:off x="9390089" y="411688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6" name="Freeform 1096"/>
          <p:cNvSpPr/>
          <p:nvPr/>
        </p:nvSpPr>
        <p:spPr>
          <a:xfrm rot="0" flipH="0" flipV="1">
            <a:off x="9475967" y="4116884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7" name="Freeform 1097"/>
          <p:cNvSpPr/>
          <p:nvPr/>
        </p:nvSpPr>
        <p:spPr>
          <a:xfrm rot="0" flipH="0" flipV="1">
            <a:off x="9561830" y="4116884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 rot="0" flipH="0" flipV="1">
            <a:off x="9819435" y="4116884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9" name="Freeform 1099"/>
          <p:cNvSpPr/>
          <p:nvPr/>
        </p:nvSpPr>
        <p:spPr>
          <a:xfrm rot="0" flipH="0" flipV="1">
            <a:off x="9905298" y="4116885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Freeform 1100"/>
          <p:cNvSpPr/>
          <p:nvPr/>
        </p:nvSpPr>
        <p:spPr>
          <a:xfrm rot="0" flipH="0" flipV="1">
            <a:off x="9991162" y="4116885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1" name="Freeform 1101"/>
          <p:cNvSpPr/>
          <p:nvPr/>
        </p:nvSpPr>
        <p:spPr>
          <a:xfrm rot="0" flipH="0" flipV="1">
            <a:off x="10077024" y="4116886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2" name="Freeform 1102"/>
          <p:cNvSpPr/>
          <p:nvPr/>
        </p:nvSpPr>
        <p:spPr>
          <a:xfrm rot="0" flipH="0" flipV="1">
            <a:off x="10334629" y="4116886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3" name="Freeform 1103"/>
          <p:cNvSpPr/>
          <p:nvPr/>
        </p:nvSpPr>
        <p:spPr>
          <a:xfrm rot="0" flipH="0" flipV="1">
            <a:off x="10420492" y="4116886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4" name="Freeform 1104"/>
          <p:cNvSpPr/>
          <p:nvPr/>
        </p:nvSpPr>
        <p:spPr>
          <a:xfrm rot="0" flipH="0" flipV="1">
            <a:off x="10592231" y="411688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5" name="Freeform 1105"/>
          <p:cNvSpPr/>
          <p:nvPr/>
        </p:nvSpPr>
        <p:spPr>
          <a:xfrm rot="0" flipH="0" flipV="1">
            <a:off x="8359695" y="4202773"/>
            <a:ext cx="88429" cy="88451"/>
          </a:xfrm>
          <a:custGeom>
            <a:pathLst>
              <a:path w="76188" h="76187">
                <a:moveTo>
                  <a:pt x="0" y="76187"/>
                </a:moveTo>
                <a:lnTo>
                  <a:pt x="76188" y="76187"/>
                </a:lnTo>
                <a:lnTo>
                  <a:pt x="76188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6" name="Freeform 1106"/>
          <p:cNvSpPr/>
          <p:nvPr/>
        </p:nvSpPr>
        <p:spPr>
          <a:xfrm rot="0" flipH="0" flipV="1">
            <a:off x="8617285" y="420277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7" name="Freeform 1107"/>
          <p:cNvSpPr/>
          <p:nvPr/>
        </p:nvSpPr>
        <p:spPr>
          <a:xfrm rot="0" flipH="0" flipV="1">
            <a:off x="8703163" y="4202773"/>
            <a:ext cx="88429" cy="88451"/>
          </a:xfrm>
          <a:custGeom>
            <a:pathLst>
              <a:path w="76188" h="76187">
                <a:moveTo>
                  <a:pt x="0" y="76187"/>
                </a:moveTo>
                <a:lnTo>
                  <a:pt x="76188" y="76187"/>
                </a:lnTo>
                <a:lnTo>
                  <a:pt x="76188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8" name="Freeform 1108"/>
          <p:cNvSpPr/>
          <p:nvPr/>
        </p:nvSpPr>
        <p:spPr>
          <a:xfrm rot="0" flipH="0" flipV="1">
            <a:off x="8960753" y="420277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9" name="Freeform 1109"/>
          <p:cNvSpPr/>
          <p:nvPr/>
        </p:nvSpPr>
        <p:spPr>
          <a:xfrm rot="0" flipH="0" flipV="1">
            <a:off x="9561827" y="420277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" name="Freeform 1110"/>
          <p:cNvSpPr/>
          <p:nvPr/>
        </p:nvSpPr>
        <p:spPr>
          <a:xfrm rot="0" flipH="0" flipV="1">
            <a:off x="9733553" y="420277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" name="Freeform 1111"/>
          <p:cNvSpPr/>
          <p:nvPr/>
        </p:nvSpPr>
        <p:spPr>
          <a:xfrm rot="0" flipH="0" flipV="1">
            <a:off x="9905295" y="420277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2" name="Freeform 1112"/>
          <p:cNvSpPr/>
          <p:nvPr/>
        </p:nvSpPr>
        <p:spPr>
          <a:xfrm rot="0" flipH="0" flipV="1">
            <a:off x="10162900" y="420277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3" name="Freeform 1113"/>
          <p:cNvSpPr/>
          <p:nvPr/>
        </p:nvSpPr>
        <p:spPr>
          <a:xfrm rot="0" flipH="0" flipV="1">
            <a:off x="10248764" y="420277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4" name="Freeform 1114"/>
          <p:cNvSpPr/>
          <p:nvPr/>
        </p:nvSpPr>
        <p:spPr>
          <a:xfrm rot="0" flipH="0" flipV="1">
            <a:off x="10334627" y="420277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5" name="Freeform 1115"/>
          <p:cNvSpPr/>
          <p:nvPr/>
        </p:nvSpPr>
        <p:spPr>
          <a:xfrm rot="0" flipH="0" flipV="1">
            <a:off x="10506369" y="420277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6" name="Freeform 1116"/>
          <p:cNvSpPr/>
          <p:nvPr/>
        </p:nvSpPr>
        <p:spPr>
          <a:xfrm rot="0" flipH="0" flipV="1">
            <a:off x="10678095" y="4202773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7" name="Freeform 1117"/>
          <p:cNvSpPr/>
          <p:nvPr/>
        </p:nvSpPr>
        <p:spPr>
          <a:xfrm rot="0" flipH="0" flipV="1">
            <a:off x="10763959" y="420277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8" name="Freeform 1118"/>
          <p:cNvSpPr/>
          <p:nvPr/>
        </p:nvSpPr>
        <p:spPr>
          <a:xfrm rot="0" flipH="0" flipV="1">
            <a:off x="10849837" y="4202773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9" name="Freeform 1119"/>
          <p:cNvSpPr/>
          <p:nvPr/>
        </p:nvSpPr>
        <p:spPr>
          <a:xfrm rot="0" flipH="0" flipV="1">
            <a:off x="11021563" y="420277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0" name="Freeform 1120"/>
          <p:cNvSpPr/>
          <p:nvPr/>
        </p:nvSpPr>
        <p:spPr>
          <a:xfrm rot="0" flipH="0" flipV="1">
            <a:off x="8617285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1" name="Freeform 1121"/>
          <p:cNvSpPr/>
          <p:nvPr/>
        </p:nvSpPr>
        <p:spPr>
          <a:xfrm rot="0" flipH="0" flipV="1">
            <a:off x="8703163" y="4288660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2" name="Freeform 1122"/>
          <p:cNvSpPr/>
          <p:nvPr/>
        </p:nvSpPr>
        <p:spPr>
          <a:xfrm rot="0" flipH="0" flipV="1">
            <a:off x="8789026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3" name="Freeform 1123"/>
          <p:cNvSpPr/>
          <p:nvPr/>
        </p:nvSpPr>
        <p:spPr>
          <a:xfrm rot="0" flipH="0" flipV="1">
            <a:off x="8960752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4" name="Freeform 1124"/>
          <p:cNvSpPr/>
          <p:nvPr/>
        </p:nvSpPr>
        <p:spPr>
          <a:xfrm rot="0" flipH="0" flipV="1">
            <a:off x="9132494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5" name="Freeform 1125"/>
          <p:cNvSpPr/>
          <p:nvPr/>
        </p:nvSpPr>
        <p:spPr>
          <a:xfrm rot="0" flipH="0" flipV="1">
            <a:off x="9304221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" name="Freeform 1126"/>
          <p:cNvSpPr/>
          <p:nvPr/>
        </p:nvSpPr>
        <p:spPr>
          <a:xfrm rot="0" flipH="0" flipV="1">
            <a:off x="9561825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" name="Freeform 1127"/>
          <p:cNvSpPr/>
          <p:nvPr/>
        </p:nvSpPr>
        <p:spPr>
          <a:xfrm rot="0" flipH="0" flipV="1">
            <a:off x="9647689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8" name="Freeform 1128"/>
          <p:cNvSpPr/>
          <p:nvPr/>
        </p:nvSpPr>
        <p:spPr>
          <a:xfrm rot="0" flipH="0" flipV="1">
            <a:off x="9819431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9" name="Freeform 1129"/>
          <p:cNvSpPr/>
          <p:nvPr/>
        </p:nvSpPr>
        <p:spPr>
          <a:xfrm rot="0" flipH="0" flipV="1">
            <a:off x="9991157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0" name="Freeform 1130"/>
          <p:cNvSpPr/>
          <p:nvPr/>
        </p:nvSpPr>
        <p:spPr>
          <a:xfrm rot="0" flipH="0" flipV="1">
            <a:off x="10162897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1" name="Freeform 1131"/>
          <p:cNvSpPr/>
          <p:nvPr/>
        </p:nvSpPr>
        <p:spPr>
          <a:xfrm rot="0" flipH="0" flipV="1">
            <a:off x="10334624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2" name="Freeform 1132"/>
          <p:cNvSpPr/>
          <p:nvPr/>
        </p:nvSpPr>
        <p:spPr>
          <a:xfrm rot="0" flipH="0" flipV="1">
            <a:off x="10420488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3" name="Freeform 1133"/>
          <p:cNvSpPr/>
          <p:nvPr/>
        </p:nvSpPr>
        <p:spPr>
          <a:xfrm rot="0" flipH="0" flipV="1">
            <a:off x="10763954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4" name="Freeform 1134"/>
          <p:cNvSpPr/>
          <p:nvPr/>
        </p:nvSpPr>
        <p:spPr>
          <a:xfrm rot="0" flipH="0" flipV="1">
            <a:off x="10935696" y="428866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5" name="Freeform 1135"/>
          <p:cNvSpPr/>
          <p:nvPr/>
        </p:nvSpPr>
        <p:spPr>
          <a:xfrm rot="0" flipH="0" flipV="1">
            <a:off x="8273812" y="4374561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6" name="Freeform 1136"/>
          <p:cNvSpPr/>
          <p:nvPr/>
        </p:nvSpPr>
        <p:spPr>
          <a:xfrm rot="0" flipH="0" flipV="1">
            <a:off x="8445553" y="4374561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7" name="Freeform 1137"/>
          <p:cNvSpPr/>
          <p:nvPr/>
        </p:nvSpPr>
        <p:spPr>
          <a:xfrm rot="0" flipH="0" flipV="1">
            <a:off x="8617280" y="4374561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8" name="Freeform 1138"/>
          <p:cNvSpPr/>
          <p:nvPr/>
        </p:nvSpPr>
        <p:spPr>
          <a:xfrm rot="0" flipH="0" flipV="1">
            <a:off x="8874899" y="4374561"/>
            <a:ext cx="88427" cy="88452"/>
          </a:xfrm>
          <a:custGeom>
            <a:pathLst>
              <a:path w="76187" h="76188">
                <a:moveTo>
                  <a:pt x="0" y="76188"/>
                </a:moveTo>
                <a:lnTo>
                  <a:pt x="76187" y="76188"/>
                </a:lnTo>
                <a:lnTo>
                  <a:pt x="76187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9" name="Freeform 1139"/>
          <p:cNvSpPr/>
          <p:nvPr/>
        </p:nvSpPr>
        <p:spPr>
          <a:xfrm rot="0" flipH="0" flipV="1">
            <a:off x="8960747" y="4374561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0" name="Freeform 1140"/>
          <p:cNvSpPr/>
          <p:nvPr/>
        </p:nvSpPr>
        <p:spPr>
          <a:xfrm rot="0" flipH="0" flipV="1">
            <a:off x="9132489" y="4374561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1" name="Freeform 1141"/>
          <p:cNvSpPr/>
          <p:nvPr/>
        </p:nvSpPr>
        <p:spPr>
          <a:xfrm rot="0" flipH="0" flipV="1">
            <a:off x="9218352" y="4374561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2" name="Freeform 1142"/>
          <p:cNvSpPr/>
          <p:nvPr/>
        </p:nvSpPr>
        <p:spPr>
          <a:xfrm rot="0" flipH="0" flipV="1">
            <a:off x="9733547" y="4374561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3" name="Freeform 1143"/>
          <p:cNvSpPr/>
          <p:nvPr/>
        </p:nvSpPr>
        <p:spPr>
          <a:xfrm rot="0" flipH="0" flipV="1">
            <a:off x="9819426" y="4374561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4" name="Freeform 1144"/>
          <p:cNvSpPr/>
          <p:nvPr/>
        </p:nvSpPr>
        <p:spPr>
          <a:xfrm rot="0" flipH="0" flipV="1">
            <a:off x="9905289" y="4374561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5" name="Freeform 1145"/>
          <p:cNvSpPr/>
          <p:nvPr/>
        </p:nvSpPr>
        <p:spPr>
          <a:xfrm rot="0" flipH="0" flipV="1">
            <a:off x="10077016" y="4374561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6" name="Freeform 1146"/>
          <p:cNvSpPr/>
          <p:nvPr/>
        </p:nvSpPr>
        <p:spPr>
          <a:xfrm rot="0" flipH="0" flipV="1">
            <a:off x="10162894" y="4374561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7" name="Freeform 1147"/>
          <p:cNvSpPr/>
          <p:nvPr/>
        </p:nvSpPr>
        <p:spPr>
          <a:xfrm rot="0" flipH="0" flipV="1">
            <a:off x="10334621" y="4374561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8" name="Freeform 1148"/>
          <p:cNvSpPr/>
          <p:nvPr/>
        </p:nvSpPr>
        <p:spPr>
          <a:xfrm rot="0" flipH="0" flipV="1">
            <a:off x="10935694" y="4374561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9" name="Freeform 1149"/>
          <p:cNvSpPr/>
          <p:nvPr/>
        </p:nvSpPr>
        <p:spPr>
          <a:xfrm rot="0" flipH="0" flipV="1">
            <a:off x="8273810" y="446044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0" name="Freeform 1150"/>
          <p:cNvSpPr/>
          <p:nvPr/>
        </p:nvSpPr>
        <p:spPr>
          <a:xfrm rot="0" flipH="0" flipV="1">
            <a:off x="8445552" y="446044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1" name="Freeform 1151"/>
          <p:cNvSpPr/>
          <p:nvPr/>
        </p:nvSpPr>
        <p:spPr>
          <a:xfrm rot="0" flipH="0" flipV="1">
            <a:off x="8617278" y="446044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2" name="Freeform 1152"/>
          <p:cNvSpPr/>
          <p:nvPr/>
        </p:nvSpPr>
        <p:spPr>
          <a:xfrm rot="0" flipH="0" flipV="1">
            <a:off x="8703156" y="4460447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3" name="Freeform 1153"/>
          <p:cNvSpPr/>
          <p:nvPr/>
        </p:nvSpPr>
        <p:spPr>
          <a:xfrm rot="0" flipH="0" flipV="1">
            <a:off x="8789020" y="446044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4" name="Freeform 1154"/>
          <p:cNvSpPr/>
          <p:nvPr/>
        </p:nvSpPr>
        <p:spPr>
          <a:xfrm rot="0" flipH="0" flipV="1">
            <a:off x="8960746" y="446044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5" name="Freeform 1155"/>
          <p:cNvSpPr/>
          <p:nvPr/>
        </p:nvSpPr>
        <p:spPr>
          <a:xfrm rot="0" flipH="0" flipV="1">
            <a:off x="9218351" y="446044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6" name="Freeform 1156"/>
          <p:cNvSpPr/>
          <p:nvPr/>
        </p:nvSpPr>
        <p:spPr>
          <a:xfrm rot="0" flipH="0" flipV="1">
            <a:off x="9390078" y="446044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7" name="Freeform 1157"/>
          <p:cNvSpPr/>
          <p:nvPr/>
        </p:nvSpPr>
        <p:spPr>
          <a:xfrm rot="0" flipH="0" flipV="1">
            <a:off x="9647684" y="446044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8" name="Freeform 1158"/>
          <p:cNvSpPr/>
          <p:nvPr/>
        </p:nvSpPr>
        <p:spPr>
          <a:xfrm rot="0" flipH="0" flipV="1">
            <a:off x="9819425" y="446044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9" name="Freeform 1159"/>
          <p:cNvSpPr/>
          <p:nvPr/>
        </p:nvSpPr>
        <p:spPr>
          <a:xfrm rot="0" flipH="0" flipV="1">
            <a:off x="10248757" y="446044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0" name="Freeform 1160"/>
          <p:cNvSpPr/>
          <p:nvPr/>
        </p:nvSpPr>
        <p:spPr>
          <a:xfrm rot="0" flipH="0" flipV="1">
            <a:off x="10420484" y="446044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1" name="Freeform 1161"/>
          <p:cNvSpPr/>
          <p:nvPr/>
        </p:nvSpPr>
        <p:spPr>
          <a:xfrm rot="0" flipH="0" flipV="1">
            <a:off x="10678087" y="4460447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2" name="Freeform 1162"/>
          <p:cNvSpPr/>
          <p:nvPr/>
        </p:nvSpPr>
        <p:spPr>
          <a:xfrm rot="0" flipH="0" flipV="1">
            <a:off x="10763950" y="446044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3" name="Freeform 1163"/>
          <p:cNvSpPr/>
          <p:nvPr/>
        </p:nvSpPr>
        <p:spPr>
          <a:xfrm rot="0" flipH="0" flipV="1">
            <a:off x="10849828" y="4460447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4" name="Freeform 1164"/>
          <p:cNvSpPr/>
          <p:nvPr/>
        </p:nvSpPr>
        <p:spPr>
          <a:xfrm rot="0" flipH="0" flipV="1">
            <a:off x="11021554" y="4460447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5" name="Freeform 1165"/>
          <p:cNvSpPr/>
          <p:nvPr/>
        </p:nvSpPr>
        <p:spPr>
          <a:xfrm rot="0" flipH="0" flipV="1">
            <a:off x="8359685" y="4546333"/>
            <a:ext cx="88429" cy="88452"/>
          </a:xfrm>
          <a:custGeom>
            <a:pathLst>
              <a:path w="76188" h="76188">
                <a:moveTo>
                  <a:pt x="0" y="76188"/>
                </a:moveTo>
                <a:lnTo>
                  <a:pt x="76188" y="76188"/>
                </a:lnTo>
                <a:lnTo>
                  <a:pt x="76188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6" name="Freeform 1166"/>
          <p:cNvSpPr/>
          <p:nvPr/>
        </p:nvSpPr>
        <p:spPr>
          <a:xfrm rot="0" flipH="0" flipV="1">
            <a:off x="8531412" y="4546333"/>
            <a:ext cx="88427" cy="88452"/>
          </a:xfrm>
          <a:custGeom>
            <a:pathLst>
              <a:path w="76187" h="76188">
                <a:moveTo>
                  <a:pt x="0" y="76188"/>
                </a:moveTo>
                <a:lnTo>
                  <a:pt x="76187" y="76188"/>
                </a:lnTo>
                <a:lnTo>
                  <a:pt x="76187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7" name="Freeform 1167"/>
          <p:cNvSpPr/>
          <p:nvPr/>
        </p:nvSpPr>
        <p:spPr>
          <a:xfrm rot="0" flipH="0" flipV="1">
            <a:off x="8703154" y="4546333"/>
            <a:ext cx="88429" cy="88452"/>
          </a:xfrm>
          <a:custGeom>
            <a:pathLst>
              <a:path w="76188" h="76188">
                <a:moveTo>
                  <a:pt x="0" y="76188"/>
                </a:moveTo>
                <a:lnTo>
                  <a:pt x="76188" y="76188"/>
                </a:lnTo>
                <a:lnTo>
                  <a:pt x="76188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8" name="Freeform 1168"/>
          <p:cNvSpPr/>
          <p:nvPr/>
        </p:nvSpPr>
        <p:spPr>
          <a:xfrm rot="0" flipH="0" flipV="1">
            <a:off x="8874896" y="4546333"/>
            <a:ext cx="88427" cy="88452"/>
          </a:xfrm>
          <a:custGeom>
            <a:pathLst>
              <a:path w="76187" h="76188">
                <a:moveTo>
                  <a:pt x="0" y="76188"/>
                </a:moveTo>
                <a:lnTo>
                  <a:pt x="76187" y="76188"/>
                </a:lnTo>
                <a:lnTo>
                  <a:pt x="76187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9" name="Freeform 1169"/>
          <p:cNvSpPr/>
          <p:nvPr/>
        </p:nvSpPr>
        <p:spPr>
          <a:xfrm rot="0" flipH="0" flipV="1">
            <a:off x="8960743" y="4546333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0" name="Freeform 1170"/>
          <p:cNvSpPr/>
          <p:nvPr/>
        </p:nvSpPr>
        <p:spPr>
          <a:xfrm rot="0" flipH="0" flipV="1">
            <a:off x="9046622" y="4546333"/>
            <a:ext cx="88429" cy="88452"/>
          </a:xfrm>
          <a:custGeom>
            <a:pathLst>
              <a:path w="76188" h="76188">
                <a:moveTo>
                  <a:pt x="0" y="76188"/>
                </a:moveTo>
                <a:lnTo>
                  <a:pt x="76188" y="76188"/>
                </a:lnTo>
                <a:lnTo>
                  <a:pt x="76188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1" name="Freeform 1171"/>
          <p:cNvSpPr/>
          <p:nvPr/>
        </p:nvSpPr>
        <p:spPr>
          <a:xfrm rot="0" flipH="0" flipV="1">
            <a:off x="9132485" y="4546333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2" name="Freeform 1172"/>
          <p:cNvSpPr/>
          <p:nvPr/>
        </p:nvSpPr>
        <p:spPr>
          <a:xfrm rot="0" flipH="0" flipV="1">
            <a:off x="9218348" y="4546333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3" name="Freeform 1173"/>
          <p:cNvSpPr/>
          <p:nvPr/>
        </p:nvSpPr>
        <p:spPr>
          <a:xfrm rot="0" flipH="0" flipV="1">
            <a:off x="9304212" y="4546333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4" name="Freeform 1174"/>
          <p:cNvSpPr/>
          <p:nvPr/>
        </p:nvSpPr>
        <p:spPr>
          <a:xfrm rot="0" flipH="0" flipV="1">
            <a:off x="9475953" y="4546333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5" name="Freeform 1175"/>
          <p:cNvSpPr/>
          <p:nvPr/>
        </p:nvSpPr>
        <p:spPr>
          <a:xfrm rot="0" flipH="0" flipV="1">
            <a:off x="9905284" y="4546333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6" name="Freeform 1176"/>
          <p:cNvSpPr/>
          <p:nvPr/>
        </p:nvSpPr>
        <p:spPr>
          <a:xfrm rot="0" flipH="0" flipV="1">
            <a:off x="9991148" y="4546333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7" name="Freeform 1177"/>
          <p:cNvSpPr/>
          <p:nvPr/>
        </p:nvSpPr>
        <p:spPr>
          <a:xfrm rot="0" flipH="0" flipV="1">
            <a:off x="10077010" y="4546333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8" name="Freeform 1178"/>
          <p:cNvSpPr/>
          <p:nvPr/>
        </p:nvSpPr>
        <p:spPr>
          <a:xfrm rot="0" flipH="0" flipV="1">
            <a:off x="10248751" y="4546333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9" name="Freeform 1179"/>
          <p:cNvSpPr/>
          <p:nvPr/>
        </p:nvSpPr>
        <p:spPr>
          <a:xfrm rot="0" flipH="0" flipV="1">
            <a:off x="10334615" y="4546333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0" name="Freeform 1180"/>
          <p:cNvSpPr/>
          <p:nvPr/>
        </p:nvSpPr>
        <p:spPr>
          <a:xfrm rot="0" flipH="0" flipV="1">
            <a:off x="10506356" y="4546333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1" name="Freeform 1181"/>
          <p:cNvSpPr/>
          <p:nvPr/>
        </p:nvSpPr>
        <p:spPr>
          <a:xfrm rot="0" flipH="0" flipV="1">
            <a:off x="10935688" y="4546333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2" name="Freeform 1182"/>
          <p:cNvSpPr/>
          <p:nvPr/>
        </p:nvSpPr>
        <p:spPr>
          <a:xfrm rot="0" flipH="0" flipV="1">
            <a:off x="11021551" y="4546333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3" name="Freeform 1183"/>
          <p:cNvSpPr/>
          <p:nvPr/>
        </p:nvSpPr>
        <p:spPr>
          <a:xfrm rot="0" flipH="0" flipV="1">
            <a:off x="8273804" y="4632219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4" name="Freeform 1184"/>
          <p:cNvSpPr/>
          <p:nvPr/>
        </p:nvSpPr>
        <p:spPr>
          <a:xfrm rot="0" flipH="0" flipV="1">
            <a:off x="8445546" y="4632219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5" name="Freeform 1185"/>
          <p:cNvSpPr/>
          <p:nvPr/>
        </p:nvSpPr>
        <p:spPr>
          <a:xfrm rot="0" flipH="0" flipV="1">
            <a:off x="8531409" y="4632219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6" name="Freeform 1186"/>
          <p:cNvSpPr/>
          <p:nvPr/>
        </p:nvSpPr>
        <p:spPr>
          <a:xfrm rot="0" flipH="0" flipV="1">
            <a:off x="8617272" y="4632219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7" name="Freeform 1187"/>
          <p:cNvSpPr/>
          <p:nvPr/>
        </p:nvSpPr>
        <p:spPr>
          <a:xfrm rot="0" flipH="0" flipV="1">
            <a:off x="8789014" y="4632219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8" name="Freeform 1188"/>
          <p:cNvSpPr/>
          <p:nvPr/>
        </p:nvSpPr>
        <p:spPr>
          <a:xfrm rot="0" flipH="0" flipV="1">
            <a:off x="9132482" y="4632219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" name="Freeform 1189"/>
          <p:cNvSpPr/>
          <p:nvPr/>
        </p:nvSpPr>
        <p:spPr>
          <a:xfrm rot="0" flipH="0" flipV="1">
            <a:off x="9304209" y="4632219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0" name="Freeform 1190"/>
          <p:cNvSpPr/>
          <p:nvPr/>
        </p:nvSpPr>
        <p:spPr>
          <a:xfrm rot="0" flipH="0" flipV="1">
            <a:off x="9475950" y="4632219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1" name="Freeform 1191"/>
          <p:cNvSpPr/>
          <p:nvPr/>
        </p:nvSpPr>
        <p:spPr>
          <a:xfrm rot="0" flipH="0" flipV="1">
            <a:off x="9561813" y="4632219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2" name="Freeform 1192"/>
          <p:cNvSpPr/>
          <p:nvPr/>
        </p:nvSpPr>
        <p:spPr>
          <a:xfrm rot="0" flipH="0" flipV="1">
            <a:off x="9647677" y="4632219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3" name="Freeform 1193"/>
          <p:cNvSpPr/>
          <p:nvPr/>
        </p:nvSpPr>
        <p:spPr>
          <a:xfrm rot="0" flipH="0" flipV="1">
            <a:off x="9733539" y="4632219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/>
          <p:cNvSpPr/>
          <p:nvPr/>
        </p:nvSpPr>
        <p:spPr>
          <a:xfrm rot="0" flipH="0" flipV="1">
            <a:off x="10592218" y="4632219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/>
          <p:cNvSpPr/>
          <p:nvPr/>
        </p:nvSpPr>
        <p:spPr>
          <a:xfrm rot="0" flipH="0" flipV="1">
            <a:off x="10678081" y="4632219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6" name="Freeform 1196"/>
          <p:cNvSpPr/>
          <p:nvPr/>
        </p:nvSpPr>
        <p:spPr>
          <a:xfrm rot="0" flipH="0" flipV="1">
            <a:off x="10849823" y="4632219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7" name="Freeform 1197"/>
          <p:cNvSpPr/>
          <p:nvPr/>
        </p:nvSpPr>
        <p:spPr>
          <a:xfrm rot="0" flipH="0" flipV="1">
            <a:off x="8359680" y="4718120"/>
            <a:ext cx="88429" cy="88451"/>
          </a:xfrm>
          <a:custGeom>
            <a:pathLst>
              <a:path w="76188" h="76187">
                <a:moveTo>
                  <a:pt x="0" y="76187"/>
                </a:moveTo>
                <a:lnTo>
                  <a:pt x="76188" y="76187"/>
                </a:lnTo>
                <a:lnTo>
                  <a:pt x="76188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8" name="Freeform 1198"/>
          <p:cNvSpPr/>
          <p:nvPr/>
        </p:nvSpPr>
        <p:spPr>
          <a:xfrm rot="0" flipH="0" flipV="1">
            <a:off x="8874890" y="4718121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9" name="Freeform 1199"/>
          <p:cNvSpPr/>
          <p:nvPr/>
        </p:nvSpPr>
        <p:spPr>
          <a:xfrm rot="0" flipH="0" flipV="1">
            <a:off x="8960738" y="4718121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0" name="Freeform 1200"/>
          <p:cNvSpPr/>
          <p:nvPr/>
        </p:nvSpPr>
        <p:spPr>
          <a:xfrm rot="0" flipH="0" flipV="1">
            <a:off x="9304206" y="4718121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1" name="Freeform 1201"/>
          <p:cNvSpPr/>
          <p:nvPr/>
        </p:nvSpPr>
        <p:spPr>
          <a:xfrm rot="0" flipH="0" flipV="1">
            <a:off x="9647674" y="471812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2" name="Freeform 1202"/>
          <p:cNvSpPr/>
          <p:nvPr/>
        </p:nvSpPr>
        <p:spPr>
          <a:xfrm rot="0" flipH="0" flipV="1">
            <a:off x="9819416" y="471812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3" name="Freeform 1203"/>
          <p:cNvSpPr/>
          <p:nvPr/>
        </p:nvSpPr>
        <p:spPr>
          <a:xfrm rot="0" flipH="0" flipV="1">
            <a:off x="9905279" y="471812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4" name="Freeform 1204"/>
          <p:cNvSpPr/>
          <p:nvPr/>
        </p:nvSpPr>
        <p:spPr>
          <a:xfrm rot="0" flipH="0" flipV="1">
            <a:off x="10077006" y="471812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5" name="Freeform 1205"/>
          <p:cNvSpPr/>
          <p:nvPr/>
        </p:nvSpPr>
        <p:spPr>
          <a:xfrm rot="0" flipH="0" flipV="1">
            <a:off x="10248747" y="471812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6" name="Freeform 1206"/>
          <p:cNvSpPr/>
          <p:nvPr/>
        </p:nvSpPr>
        <p:spPr>
          <a:xfrm rot="0" flipH="0" flipV="1">
            <a:off x="10334611" y="471812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7" name="Freeform 1207"/>
          <p:cNvSpPr/>
          <p:nvPr/>
        </p:nvSpPr>
        <p:spPr>
          <a:xfrm rot="0" flipH="0" flipV="1">
            <a:off x="10592215" y="471812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8" name="Freeform 1208"/>
          <p:cNvSpPr/>
          <p:nvPr/>
        </p:nvSpPr>
        <p:spPr>
          <a:xfrm rot="0" flipH="0" flipV="1">
            <a:off x="10763942" y="4718125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9" name="Freeform 1209"/>
          <p:cNvSpPr/>
          <p:nvPr/>
        </p:nvSpPr>
        <p:spPr>
          <a:xfrm rot="0" flipH="0" flipV="1">
            <a:off x="10849820" y="4718125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0" name="Freeform 1210"/>
          <p:cNvSpPr/>
          <p:nvPr/>
        </p:nvSpPr>
        <p:spPr>
          <a:xfrm rot="0" flipH="0" flipV="1">
            <a:off x="8273800" y="480401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1" name="Freeform 1211"/>
          <p:cNvSpPr/>
          <p:nvPr/>
        </p:nvSpPr>
        <p:spPr>
          <a:xfrm rot="0" flipH="0" flipV="1">
            <a:off x="8531405" y="4804011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2" name="Freeform 1212"/>
          <p:cNvSpPr/>
          <p:nvPr/>
        </p:nvSpPr>
        <p:spPr>
          <a:xfrm rot="0" flipH="0" flipV="1">
            <a:off x="8789010" y="480401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3" name="Freeform 1213"/>
          <p:cNvSpPr/>
          <p:nvPr/>
        </p:nvSpPr>
        <p:spPr>
          <a:xfrm rot="0" flipH="0" flipV="1">
            <a:off x="9046615" y="4804011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4" name="Freeform 1214"/>
          <p:cNvSpPr/>
          <p:nvPr/>
        </p:nvSpPr>
        <p:spPr>
          <a:xfrm rot="0" flipH="0" flipV="1">
            <a:off x="9132478" y="480401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5" name="Freeform 1215"/>
          <p:cNvSpPr/>
          <p:nvPr/>
        </p:nvSpPr>
        <p:spPr>
          <a:xfrm rot="0" flipH="0" flipV="1">
            <a:off x="9390068" y="480401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6" name="Freeform 1216"/>
          <p:cNvSpPr/>
          <p:nvPr/>
        </p:nvSpPr>
        <p:spPr>
          <a:xfrm rot="0" flipH="0" flipV="1">
            <a:off x="9561810" y="480401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7" name="Freeform 1217"/>
          <p:cNvSpPr/>
          <p:nvPr/>
        </p:nvSpPr>
        <p:spPr>
          <a:xfrm rot="0" flipH="0" flipV="1">
            <a:off x="9733536" y="480401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8" name="Freeform 1218"/>
          <p:cNvSpPr/>
          <p:nvPr/>
        </p:nvSpPr>
        <p:spPr>
          <a:xfrm rot="0" flipH="0" flipV="1">
            <a:off x="10162883" y="480401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9" name="Freeform 1219"/>
          <p:cNvSpPr/>
          <p:nvPr/>
        </p:nvSpPr>
        <p:spPr>
          <a:xfrm rot="0" flipH="0" flipV="1">
            <a:off x="10334610" y="480401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0" name="Freeform 1220"/>
          <p:cNvSpPr/>
          <p:nvPr/>
        </p:nvSpPr>
        <p:spPr>
          <a:xfrm rot="0" flipH="0" flipV="1">
            <a:off x="10592214" y="480401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1" name="Freeform 1221"/>
          <p:cNvSpPr/>
          <p:nvPr/>
        </p:nvSpPr>
        <p:spPr>
          <a:xfrm rot="0" flipH="0" flipV="1">
            <a:off x="10678078" y="4804011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2" name="Freeform 1222"/>
          <p:cNvSpPr/>
          <p:nvPr/>
        </p:nvSpPr>
        <p:spPr>
          <a:xfrm rot="0" flipH="0" flipV="1">
            <a:off x="10763942" y="480401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3" name="Freeform 1223"/>
          <p:cNvSpPr/>
          <p:nvPr/>
        </p:nvSpPr>
        <p:spPr>
          <a:xfrm rot="0" flipH="0" flipV="1">
            <a:off x="8273800" y="4889898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4" name="Freeform 1224"/>
          <p:cNvSpPr/>
          <p:nvPr/>
        </p:nvSpPr>
        <p:spPr>
          <a:xfrm rot="0" flipH="0" flipV="1">
            <a:off x="8531405" y="4889898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5" name="Freeform 1225"/>
          <p:cNvSpPr/>
          <p:nvPr/>
        </p:nvSpPr>
        <p:spPr>
          <a:xfrm rot="0" flipH="0" flipV="1">
            <a:off x="8617268" y="4889899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6" name="Freeform 1226"/>
          <p:cNvSpPr/>
          <p:nvPr/>
        </p:nvSpPr>
        <p:spPr>
          <a:xfrm rot="0" flipH="0" flipV="1">
            <a:off x="8874888" y="4889899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7" name="Freeform 1227"/>
          <p:cNvSpPr/>
          <p:nvPr/>
        </p:nvSpPr>
        <p:spPr>
          <a:xfrm rot="0" flipH="0" flipV="1">
            <a:off x="8960735" y="4889899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8" name="Freeform 1228"/>
          <p:cNvSpPr/>
          <p:nvPr/>
        </p:nvSpPr>
        <p:spPr>
          <a:xfrm rot="0" flipH="0" flipV="1">
            <a:off x="9046614" y="4889900"/>
            <a:ext cx="88429" cy="88451"/>
          </a:xfrm>
          <a:custGeom>
            <a:pathLst>
              <a:path w="76188" h="76187">
                <a:moveTo>
                  <a:pt x="0" y="76187"/>
                </a:moveTo>
                <a:lnTo>
                  <a:pt x="76188" y="76187"/>
                </a:lnTo>
                <a:lnTo>
                  <a:pt x="76188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" name="Freeform 1229"/>
          <p:cNvSpPr/>
          <p:nvPr/>
        </p:nvSpPr>
        <p:spPr>
          <a:xfrm rot="0" flipH="0" flipV="1">
            <a:off x="9304204" y="4889900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0" name="Freeform 1230"/>
          <p:cNvSpPr/>
          <p:nvPr/>
        </p:nvSpPr>
        <p:spPr>
          <a:xfrm rot="0" flipH="0" flipV="1">
            <a:off x="9475945" y="4889901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1" name="Freeform 1231"/>
          <p:cNvSpPr/>
          <p:nvPr/>
        </p:nvSpPr>
        <p:spPr>
          <a:xfrm rot="0" flipH="0" flipV="1">
            <a:off x="9561808" y="4889901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2" name="Freeform 1232"/>
          <p:cNvSpPr/>
          <p:nvPr/>
        </p:nvSpPr>
        <p:spPr>
          <a:xfrm rot="0" flipH="0" flipV="1">
            <a:off x="9647672" y="4889901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3" name="Freeform 1233"/>
          <p:cNvSpPr/>
          <p:nvPr/>
        </p:nvSpPr>
        <p:spPr>
          <a:xfrm rot="0" flipH="0" flipV="1">
            <a:off x="9991140" y="488990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4" name="Freeform 1234"/>
          <p:cNvSpPr/>
          <p:nvPr/>
        </p:nvSpPr>
        <p:spPr>
          <a:xfrm rot="0" flipH="0" flipV="1">
            <a:off x="10077002" y="488990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" name="Freeform 1235"/>
          <p:cNvSpPr/>
          <p:nvPr/>
        </p:nvSpPr>
        <p:spPr>
          <a:xfrm rot="0" flipH="0" flipV="1">
            <a:off x="10162880" y="488990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6" name="Freeform 1236"/>
          <p:cNvSpPr/>
          <p:nvPr/>
        </p:nvSpPr>
        <p:spPr>
          <a:xfrm rot="0" flipH="0" flipV="1">
            <a:off x="10334607" y="488990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7" name="Freeform 1237"/>
          <p:cNvSpPr/>
          <p:nvPr/>
        </p:nvSpPr>
        <p:spPr>
          <a:xfrm rot="0" flipH="0" flipV="1">
            <a:off x="10592211" y="4889903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8" name="Freeform 1238"/>
          <p:cNvSpPr/>
          <p:nvPr/>
        </p:nvSpPr>
        <p:spPr>
          <a:xfrm rot="0" flipH="0" flipV="1">
            <a:off x="10849816" y="4889904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9" name="Freeform 1239"/>
          <p:cNvSpPr/>
          <p:nvPr/>
        </p:nvSpPr>
        <p:spPr>
          <a:xfrm rot="0" flipH="0" flipV="1">
            <a:off x="11021543" y="488990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0" name="Freeform 1240"/>
          <p:cNvSpPr/>
          <p:nvPr/>
        </p:nvSpPr>
        <p:spPr>
          <a:xfrm rot="0" flipH="0" flipV="1">
            <a:off x="8273796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1" name="Freeform 1241"/>
          <p:cNvSpPr/>
          <p:nvPr/>
        </p:nvSpPr>
        <p:spPr>
          <a:xfrm rot="0" flipH="0" flipV="1">
            <a:off x="8445537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2" name="Freeform 1242"/>
          <p:cNvSpPr/>
          <p:nvPr/>
        </p:nvSpPr>
        <p:spPr>
          <a:xfrm rot="0" flipH="0" flipV="1">
            <a:off x="8531400" y="4975791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3" name="Freeform 1243"/>
          <p:cNvSpPr/>
          <p:nvPr/>
        </p:nvSpPr>
        <p:spPr>
          <a:xfrm rot="0" flipH="0" flipV="1">
            <a:off x="8617264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4" name="Freeform 1244"/>
          <p:cNvSpPr/>
          <p:nvPr/>
        </p:nvSpPr>
        <p:spPr>
          <a:xfrm rot="0" flipH="0" flipV="1">
            <a:off x="8703142" y="4975791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5" name="Freeform 1245"/>
          <p:cNvSpPr/>
          <p:nvPr/>
        </p:nvSpPr>
        <p:spPr>
          <a:xfrm rot="0" flipH="0" flipV="1">
            <a:off x="8789005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6" name="Freeform 1246"/>
          <p:cNvSpPr/>
          <p:nvPr/>
        </p:nvSpPr>
        <p:spPr>
          <a:xfrm rot="0" flipH="0" flipV="1">
            <a:off x="8960731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7" name="Freeform 1247"/>
          <p:cNvSpPr/>
          <p:nvPr/>
        </p:nvSpPr>
        <p:spPr>
          <a:xfrm rot="0" flipH="0" flipV="1">
            <a:off x="9218337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8" name="Freeform 1248"/>
          <p:cNvSpPr/>
          <p:nvPr/>
        </p:nvSpPr>
        <p:spPr>
          <a:xfrm rot="0" flipH="0" flipV="1">
            <a:off x="9475942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9" name="Freeform 1249"/>
          <p:cNvSpPr/>
          <p:nvPr/>
        </p:nvSpPr>
        <p:spPr>
          <a:xfrm rot="0" flipH="0" flipV="1">
            <a:off x="9647669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0" name="Freeform 1250"/>
          <p:cNvSpPr/>
          <p:nvPr/>
        </p:nvSpPr>
        <p:spPr>
          <a:xfrm rot="0" flipH="0" flipV="1">
            <a:off x="9819410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1" name="Freeform 1251"/>
          <p:cNvSpPr/>
          <p:nvPr/>
        </p:nvSpPr>
        <p:spPr>
          <a:xfrm rot="0" flipH="0" flipV="1">
            <a:off x="9905273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2" name="Freeform 1252"/>
          <p:cNvSpPr/>
          <p:nvPr/>
        </p:nvSpPr>
        <p:spPr>
          <a:xfrm rot="0" flipH="0" flipV="1">
            <a:off x="10077000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3" name="Freeform 1253"/>
          <p:cNvSpPr/>
          <p:nvPr/>
        </p:nvSpPr>
        <p:spPr>
          <a:xfrm rot="0" flipH="0" flipV="1">
            <a:off x="10162878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4" name="Freeform 1254"/>
          <p:cNvSpPr/>
          <p:nvPr/>
        </p:nvSpPr>
        <p:spPr>
          <a:xfrm rot="0" flipH="0" flipV="1">
            <a:off x="10334606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5" name="Freeform 1255"/>
          <p:cNvSpPr/>
          <p:nvPr/>
        </p:nvSpPr>
        <p:spPr>
          <a:xfrm rot="0" flipH="0" flipV="1">
            <a:off x="10592210" y="4975791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6" name="Freeform 1256"/>
          <p:cNvSpPr/>
          <p:nvPr/>
        </p:nvSpPr>
        <p:spPr>
          <a:xfrm rot="0" flipH="0" flipV="1">
            <a:off x="10678073" y="4975791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7" name="Freeform 1257"/>
          <p:cNvSpPr/>
          <p:nvPr/>
        </p:nvSpPr>
        <p:spPr>
          <a:xfrm rot="0" flipH="0" flipV="1">
            <a:off x="10849815" y="4975791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8" name="Freeform 1258"/>
          <p:cNvSpPr/>
          <p:nvPr/>
        </p:nvSpPr>
        <p:spPr>
          <a:xfrm rot="0" flipH="0" flipV="1">
            <a:off x="8273794" y="506169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9" name="Freeform 1259"/>
          <p:cNvSpPr/>
          <p:nvPr/>
        </p:nvSpPr>
        <p:spPr>
          <a:xfrm rot="0" flipH="0" flipV="1">
            <a:off x="8531399" y="5061692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0" name="Freeform 1260"/>
          <p:cNvSpPr/>
          <p:nvPr/>
        </p:nvSpPr>
        <p:spPr>
          <a:xfrm rot="0" flipH="0" flipV="1">
            <a:off x="8703141" y="5061692"/>
            <a:ext cx="88429" cy="88451"/>
          </a:xfrm>
          <a:custGeom>
            <a:pathLst>
              <a:path w="76188" h="76187">
                <a:moveTo>
                  <a:pt x="0" y="76187"/>
                </a:moveTo>
                <a:lnTo>
                  <a:pt x="76188" y="76187"/>
                </a:lnTo>
                <a:lnTo>
                  <a:pt x="76188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1" name="Freeform 1261"/>
          <p:cNvSpPr/>
          <p:nvPr/>
        </p:nvSpPr>
        <p:spPr>
          <a:xfrm rot="0" flipH="0" flipV="1">
            <a:off x="9046610" y="5061692"/>
            <a:ext cx="88429" cy="88451"/>
          </a:xfrm>
          <a:custGeom>
            <a:pathLst>
              <a:path w="76188" h="76187">
                <a:moveTo>
                  <a:pt x="0" y="76187"/>
                </a:moveTo>
                <a:lnTo>
                  <a:pt x="76188" y="76187"/>
                </a:lnTo>
                <a:lnTo>
                  <a:pt x="76188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2" name="Freeform 1262"/>
          <p:cNvSpPr/>
          <p:nvPr/>
        </p:nvSpPr>
        <p:spPr>
          <a:xfrm rot="0" flipH="0" flipV="1">
            <a:off x="9132472" y="506169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3" name="Freeform 1263"/>
          <p:cNvSpPr/>
          <p:nvPr/>
        </p:nvSpPr>
        <p:spPr>
          <a:xfrm rot="0" flipH="0" flipV="1">
            <a:off x="9390063" y="506169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4" name="Freeform 1264"/>
          <p:cNvSpPr/>
          <p:nvPr/>
        </p:nvSpPr>
        <p:spPr>
          <a:xfrm rot="0" flipH="0" flipV="1">
            <a:off x="9475941" y="506169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5" name="Freeform 1265"/>
          <p:cNvSpPr/>
          <p:nvPr/>
        </p:nvSpPr>
        <p:spPr>
          <a:xfrm rot="0" flipH="0" flipV="1">
            <a:off x="9647668" y="506169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6" name="Freeform 1266"/>
          <p:cNvSpPr/>
          <p:nvPr/>
        </p:nvSpPr>
        <p:spPr>
          <a:xfrm rot="0" flipH="0" flipV="1">
            <a:off x="9905272" y="506169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7" name="Freeform 1267"/>
          <p:cNvSpPr/>
          <p:nvPr/>
        </p:nvSpPr>
        <p:spPr>
          <a:xfrm rot="0" flipH="0" flipV="1">
            <a:off x="9991136" y="506169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8" name="Freeform 1268"/>
          <p:cNvSpPr/>
          <p:nvPr/>
        </p:nvSpPr>
        <p:spPr>
          <a:xfrm rot="0" flipH="0" flipV="1">
            <a:off x="10076998" y="506169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9" name="Freeform 1269"/>
          <p:cNvSpPr/>
          <p:nvPr/>
        </p:nvSpPr>
        <p:spPr>
          <a:xfrm rot="0" flipH="0" flipV="1">
            <a:off x="10162876" y="506169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0" name="Freeform 1270"/>
          <p:cNvSpPr/>
          <p:nvPr/>
        </p:nvSpPr>
        <p:spPr>
          <a:xfrm rot="0" flipH="0" flipV="1">
            <a:off x="10592207" y="506169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1" name="Freeform 1271"/>
          <p:cNvSpPr/>
          <p:nvPr/>
        </p:nvSpPr>
        <p:spPr>
          <a:xfrm rot="0" flipH="0" flipV="1">
            <a:off x="10763935" y="506169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2" name="Freeform 1272"/>
          <p:cNvSpPr/>
          <p:nvPr/>
        </p:nvSpPr>
        <p:spPr>
          <a:xfrm rot="0" flipH="0" flipV="1">
            <a:off x="10849813" y="5061692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3" name="Freeform 1273"/>
          <p:cNvSpPr/>
          <p:nvPr/>
        </p:nvSpPr>
        <p:spPr>
          <a:xfrm rot="0" flipH="0" flipV="1">
            <a:off x="10935675" y="5061692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4" name="Freeform 1274"/>
          <p:cNvSpPr/>
          <p:nvPr/>
        </p:nvSpPr>
        <p:spPr>
          <a:xfrm rot="0" flipH="0" flipV="1">
            <a:off x="8273792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5" name="Freeform 1275"/>
          <p:cNvSpPr/>
          <p:nvPr/>
        </p:nvSpPr>
        <p:spPr>
          <a:xfrm rot="0" flipH="0" flipV="1">
            <a:off x="8445533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6" name="Freeform 1276"/>
          <p:cNvSpPr/>
          <p:nvPr/>
        </p:nvSpPr>
        <p:spPr>
          <a:xfrm rot="0" flipH="0" flipV="1">
            <a:off x="8531396" y="5147578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7" name="Freeform 1277"/>
          <p:cNvSpPr/>
          <p:nvPr/>
        </p:nvSpPr>
        <p:spPr>
          <a:xfrm rot="0" flipH="0" flipV="1">
            <a:off x="8617260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8" name="Freeform 1278"/>
          <p:cNvSpPr/>
          <p:nvPr/>
        </p:nvSpPr>
        <p:spPr>
          <a:xfrm rot="0" flipH="0" flipV="1">
            <a:off x="8703138" y="5147578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9" name="Freeform 1279"/>
          <p:cNvSpPr/>
          <p:nvPr/>
        </p:nvSpPr>
        <p:spPr>
          <a:xfrm rot="0" flipH="0" flipV="1">
            <a:off x="8789001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0" name="Freeform 1280"/>
          <p:cNvSpPr/>
          <p:nvPr/>
        </p:nvSpPr>
        <p:spPr>
          <a:xfrm rot="0" flipH="0" flipV="1">
            <a:off x="8960728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1" name="Freeform 1281"/>
          <p:cNvSpPr/>
          <p:nvPr/>
        </p:nvSpPr>
        <p:spPr>
          <a:xfrm rot="0" flipH="0" flipV="1">
            <a:off x="9046606" y="5147578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2" name="Freeform 1282"/>
          <p:cNvSpPr/>
          <p:nvPr/>
        </p:nvSpPr>
        <p:spPr>
          <a:xfrm rot="0" flipH="0" flipV="1">
            <a:off x="9132469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3" name="Freeform 1283"/>
          <p:cNvSpPr/>
          <p:nvPr/>
        </p:nvSpPr>
        <p:spPr>
          <a:xfrm rot="0" flipH="0" flipV="1">
            <a:off x="9304196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4" name="Freeform 1284"/>
          <p:cNvSpPr/>
          <p:nvPr/>
        </p:nvSpPr>
        <p:spPr>
          <a:xfrm rot="0" flipH="0" flipV="1">
            <a:off x="9390059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5" name="Freeform 1285"/>
          <p:cNvSpPr/>
          <p:nvPr/>
        </p:nvSpPr>
        <p:spPr>
          <a:xfrm rot="0" flipH="0" flipV="1">
            <a:off x="9905269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6" name="Freeform 1286"/>
          <p:cNvSpPr/>
          <p:nvPr/>
        </p:nvSpPr>
        <p:spPr>
          <a:xfrm rot="0" flipH="0" flipV="1">
            <a:off x="9991132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7" name="Freeform 1287"/>
          <p:cNvSpPr/>
          <p:nvPr/>
        </p:nvSpPr>
        <p:spPr>
          <a:xfrm rot="0" flipH="0" flipV="1">
            <a:off x="10334599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8" name="Freeform 1288"/>
          <p:cNvSpPr/>
          <p:nvPr/>
        </p:nvSpPr>
        <p:spPr>
          <a:xfrm rot="0" flipH="0" flipV="1">
            <a:off x="10420463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9" name="Freeform 1289"/>
          <p:cNvSpPr/>
          <p:nvPr/>
        </p:nvSpPr>
        <p:spPr>
          <a:xfrm rot="0" flipH="0" flipV="1">
            <a:off x="10506339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0" name="Freeform 1290"/>
          <p:cNvSpPr/>
          <p:nvPr/>
        </p:nvSpPr>
        <p:spPr>
          <a:xfrm rot="0" flipH="0" flipV="1">
            <a:off x="10592202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1" name="Freeform 1291"/>
          <p:cNvSpPr/>
          <p:nvPr/>
        </p:nvSpPr>
        <p:spPr>
          <a:xfrm rot="0" flipH="0" flipV="1">
            <a:off x="10678066" y="5147578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2" name="Freeform 1292"/>
          <p:cNvSpPr/>
          <p:nvPr/>
        </p:nvSpPr>
        <p:spPr>
          <a:xfrm rot="0" flipH="0" flipV="1">
            <a:off x="10935671" y="5147578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3" name="Freeform 1293"/>
          <p:cNvSpPr/>
          <p:nvPr/>
        </p:nvSpPr>
        <p:spPr>
          <a:xfrm rot="0" flipH="0" flipV="1">
            <a:off x="8960724" y="523346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4" name="Freeform 1294"/>
          <p:cNvSpPr/>
          <p:nvPr/>
        </p:nvSpPr>
        <p:spPr>
          <a:xfrm rot="0" flipH="0" flipV="1">
            <a:off x="9132465" y="523346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5" name="Freeform 1295"/>
          <p:cNvSpPr/>
          <p:nvPr/>
        </p:nvSpPr>
        <p:spPr>
          <a:xfrm rot="0" flipH="0" flipV="1">
            <a:off x="9304192" y="5233465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6" name="Freeform 1296"/>
          <p:cNvSpPr/>
          <p:nvPr/>
        </p:nvSpPr>
        <p:spPr>
          <a:xfrm rot="0" flipH="0" flipV="1">
            <a:off x="9561797" y="5233465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7" name="Freeform 1297"/>
          <p:cNvSpPr/>
          <p:nvPr/>
        </p:nvSpPr>
        <p:spPr>
          <a:xfrm rot="0" flipH="0" flipV="1">
            <a:off x="9647660" y="5233465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8" name="Freeform 1298"/>
          <p:cNvSpPr/>
          <p:nvPr/>
        </p:nvSpPr>
        <p:spPr>
          <a:xfrm rot="0" flipH="0" flipV="1">
            <a:off x="9733523" y="5233465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9" name="Freeform 1299"/>
          <p:cNvSpPr/>
          <p:nvPr/>
        </p:nvSpPr>
        <p:spPr>
          <a:xfrm rot="0" flipH="0" flipV="1">
            <a:off x="9819402" y="5233465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0" name="Freeform 1300"/>
          <p:cNvSpPr/>
          <p:nvPr/>
        </p:nvSpPr>
        <p:spPr>
          <a:xfrm rot="0" flipH="0" flipV="1">
            <a:off x="9905265" y="5233466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1" name="Freeform 1301"/>
          <p:cNvSpPr/>
          <p:nvPr/>
        </p:nvSpPr>
        <p:spPr>
          <a:xfrm rot="0" flipH="0" flipV="1">
            <a:off x="10334597" y="5233466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2" name="Freeform 1302"/>
          <p:cNvSpPr/>
          <p:nvPr/>
        </p:nvSpPr>
        <p:spPr>
          <a:xfrm rot="0" flipH="0" flipV="1">
            <a:off x="10678065" y="5233466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3" name="Freeform 1303"/>
          <p:cNvSpPr/>
          <p:nvPr/>
        </p:nvSpPr>
        <p:spPr>
          <a:xfrm rot="0" flipH="0" flipV="1">
            <a:off x="10849806" y="5233466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4" name="Freeform 1304"/>
          <p:cNvSpPr/>
          <p:nvPr/>
        </p:nvSpPr>
        <p:spPr>
          <a:xfrm rot="0" flipH="0" flipV="1">
            <a:off x="10935669" y="5233466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5" name="Freeform 1305"/>
          <p:cNvSpPr/>
          <p:nvPr/>
        </p:nvSpPr>
        <p:spPr>
          <a:xfrm rot="0" flipH="0" flipV="1">
            <a:off x="11021533" y="5233466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6" name="Freeform 1306"/>
          <p:cNvSpPr/>
          <p:nvPr/>
        </p:nvSpPr>
        <p:spPr>
          <a:xfrm rot="0" flipH="0" flipV="1">
            <a:off x="9132464" y="531935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7" name="Freeform 1307"/>
          <p:cNvSpPr/>
          <p:nvPr/>
        </p:nvSpPr>
        <p:spPr>
          <a:xfrm rot="0" flipH="0" flipV="1">
            <a:off x="9218327" y="531935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8" name="Freeform 1308"/>
          <p:cNvSpPr/>
          <p:nvPr/>
        </p:nvSpPr>
        <p:spPr>
          <a:xfrm rot="0" flipH="0" flipV="1">
            <a:off x="9390054" y="531935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9" name="Freeform 1309"/>
          <p:cNvSpPr/>
          <p:nvPr/>
        </p:nvSpPr>
        <p:spPr>
          <a:xfrm rot="0" flipH="0" flipV="1">
            <a:off x="9561796" y="531935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0" name="Freeform 1310"/>
          <p:cNvSpPr/>
          <p:nvPr/>
        </p:nvSpPr>
        <p:spPr>
          <a:xfrm rot="0" flipH="0" flipV="1">
            <a:off x="9733522" y="531935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1" name="Freeform 1311"/>
          <p:cNvSpPr/>
          <p:nvPr/>
        </p:nvSpPr>
        <p:spPr>
          <a:xfrm rot="0" flipH="0" flipV="1">
            <a:off x="9819401" y="531935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2" name="Freeform 1312"/>
          <p:cNvSpPr/>
          <p:nvPr/>
        </p:nvSpPr>
        <p:spPr>
          <a:xfrm rot="0" flipH="0" flipV="1">
            <a:off x="9905264" y="531935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3" name="Freeform 1313"/>
          <p:cNvSpPr/>
          <p:nvPr/>
        </p:nvSpPr>
        <p:spPr>
          <a:xfrm rot="0" flipH="0" flipV="1">
            <a:off x="10162869" y="531935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4" name="Freeform 1314"/>
          <p:cNvSpPr/>
          <p:nvPr/>
        </p:nvSpPr>
        <p:spPr>
          <a:xfrm rot="0" flipH="0" flipV="1">
            <a:off x="10248733" y="531935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5" name="Freeform 1315"/>
          <p:cNvSpPr/>
          <p:nvPr/>
        </p:nvSpPr>
        <p:spPr>
          <a:xfrm rot="0" flipH="0" flipV="1">
            <a:off x="10334596" y="531935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6" name="Freeform 1316"/>
          <p:cNvSpPr/>
          <p:nvPr/>
        </p:nvSpPr>
        <p:spPr>
          <a:xfrm rot="0" flipH="0" flipV="1">
            <a:off x="10506338" y="531935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7" name="Freeform 1317"/>
          <p:cNvSpPr/>
          <p:nvPr/>
        </p:nvSpPr>
        <p:spPr>
          <a:xfrm rot="0" flipH="0" flipV="1">
            <a:off x="10678064" y="5319353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8" name="Freeform 1318"/>
          <p:cNvSpPr/>
          <p:nvPr/>
        </p:nvSpPr>
        <p:spPr>
          <a:xfrm rot="0" flipH="0" flipV="1">
            <a:off x="10763928" y="531935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9" name="Freeform 1319"/>
          <p:cNvSpPr/>
          <p:nvPr/>
        </p:nvSpPr>
        <p:spPr>
          <a:xfrm rot="0" flipH="0" flipV="1">
            <a:off x="10849806" y="5319353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0" name="Freeform 1320"/>
          <p:cNvSpPr/>
          <p:nvPr/>
        </p:nvSpPr>
        <p:spPr>
          <a:xfrm rot="0" flipH="0" flipV="1">
            <a:off x="10935668" y="531935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1" name="Freeform 1321"/>
          <p:cNvSpPr/>
          <p:nvPr/>
        </p:nvSpPr>
        <p:spPr>
          <a:xfrm rot="0" flipH="0" flipV="1">
            <a:off x="9132463" y="540525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2" name="Freeform 1322"/>
          <p:cNvSpPr/>
          <p:nvPr/>
        </p:nvSpPr>
        <p:spPr>
          <a:xfrm rot="0" flipH="0" flipV="1">
            <a:off x="9218327" y="540525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3" name="Freeform 1323"/>
          <p:cNvSpPr/>
          <p:nvPr/>
        </p:nvSpPr>
        <p:spPr>
          <a:xfrm rot="0" flipH="0" flipV="1">
            <a:off x="9475932" y="540525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4" name="Freeform 1324"/>
          <p:cNvSpPr/>
          <p:nvPr/>
        </p:nvSpPr>
        <p:spPr>
          <a:xfrm rot="0" flipH="0" flipV="1">
            <a:off x="9647659" y="540525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5" name="Freeform 1325"/>
          <p:cNvSpPr/>
          <p:nvPr/>
        </p:nvSpPr>
        <p:spPr>
          <a:xfrm rot="0" flipH="0" flipV="1">
            <a:off x="9733522" y="540525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6" name="Freeform 1326"/>
          <p:cNvSpPr/>
          <p:nvPr/>
        </p:nvSpPr>
        <p:spPr>
          <a:xfrm rot="0" flipH="0" flipV="1">
            <a:off x="9991127" y="540525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7" name="Freeform 1327"/>
          <p:cNvSpPr/>
          <p:nvPr/>
        </p:nvSpPr>
        <p:spPr>
          <a:xfrm rot="0" flipH="0" flipV="1">
            <a:off x="10248730" y="540525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8" name="Freeform 1328"/>
          <p:cNvSpPr/>
          <p:nvPr/>
        </p:nvSpPr>
        <p:spPr>
          <a:xfrm rot="0" flipH="0" flipV="1">
            <a:off x="10334594" y="540525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9" name="Freeform 1329"/>
          <p:cNvSpPr/>
          <p:nvPr/>
        </p:nvSpPr>
        <p:spPr>
          <a:xfrm rot="0" flipH="0" flipV="1">
            <a:off x="10678062" y="5405254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0" name="Freeform 1330"/>
          <p:cNvSpPr/>
          <p:nvPr/>
        </p:nvSpPr>
        <p:spPr>
          <a:xfrm rot="0" flipH="0" flipV="1">
            <a:off x="10763925" y="540525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" name="Freeform 1331"/>
          <p:cNvSpPr/>
          <p:nvPr/>
        </p:nvSpPr>
        <p:spPr>
          <a:xfrm rot="0" flipH="0" flipV="1">
            <a:off x="10849803" y="5405254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2" name="Freeform 1332"/>
          <p:cNvSpPr/>
          <p:nvPr/>
        </p:nvSpPr>
        <p:spPr>
          <a:xfrm rot="0" flipH="0" flipV="1">
            <a:off x="10935666" y="540525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3" name="Freeform 1333"/>
          <p:cNvSpPr/>
          <p:nvPr/>
        </p:nvSpPr>
        <p:spPr>
          <a:xfrm rot="0" flipH="0" flipV="1">
            <a:off x="11021530" y="5405254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4" name="Freeform 1334"/>
          <p:cNvSpPr/>
          <p:nvPr/>
        </p:nvSpPr>
        <p:spPr>
          <a:xfrm rot="0" flipH="0" flipV="1">
            <a:off x="8960719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5" name="Freeform 1335"/>
          <p:cNvSpPr/>
          <p:nvPr/>
        </p:nvSpPr>
        <p:spPr>
          <a:xfrm rot="0" flipH="0" flipV="1">
            <a:off x="9304188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6" name="Freeform 1336"/>
          <p:cNvSpPr/>
          <p:nvPr/>
        </p:nvSpPr>
        <p:spPr>
          <a:xfrm rot="0" flipH="0" flipV="1">
            <a:off x="9647656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7" name="Freeform 1337"/>
          <p:cNvSpPr/>
          <p:nvPr/>
        </p:nvSpPr>
        <p:spPr>
          <a:xfrm rot="0" flipH="0" flipV="1">
            <a:off x="9733518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8" name="Freeform 1338"/>
          <p:cNvSpPr/>
          <p:nvPr/>
        </p:nvSpPr>
        <p:spPr>
          <a:xfrm rot="0" flipH="0" flipV="1">
            <a:off x="9819397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9" name="Freeform 1339"/>
          <p:cNvSpPr/>
          <p:nvPr/>
        </p:nvSpPr>
        <p:spPr>
          <a:xfrm rot="0" flipH="0" flipV="1">
            <a:off x="10076987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0" name="Freeform 1340"/>
          <p:cNvSpPr/>
          <p:nvPr/>
        </p:nvSpPr>
        <p:spPr>
          <a:xfrm rot="0" flipH="0" flipV="1">
            <a:off x="10162865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1" name="Freeform 1341"/>
          <p:cNvSpPr/>
          <p:nvPr/>
        </p:nvSpPr>
        <p:spPr>
          <a:xfrm rot="0" flipH="0" flipV="1">
            <a:off x="10334592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2" name="Freeform 1342"/>
          <p:cNvSpPr/>
          <p:nvPr/>
        </p:nvSpPr>
        <p:spPr>
          <a:xfrm rot="0" flipH="0" flipV="1">
            <a:off x="10420456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3" name="Freeform 1343"/>
          <p:cNvSpPr/>
          <p:nvPr/>
        </p:nvSpPr>
        <p:spPr>
          <a:xfrm rot="0" flipH="0" flipV="1">
            <a:off x="10506332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4" name="Freeform 1344"/>
          <p:cNvSpPr/>
          <p:nvPr/>
        </p:nvSpPr>
        <p:spPr>
          <a:xfrm rot="0" flipH="0" flipV="1">
            <a:off x="10592195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5" name="Freeform 1345"/>
          <p:cNvSpPr/>
          <p:nvPr/>
        </p:nvSpPr>
        <p:spPr>
          <a:xfrm rot="0" flipH="0" flipV="1">
            <a:off x="10678059" y="5491140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6" name="Freeform 1346"/>
          <p:cNvSpPr/>
          <p:nvPr/>
        </p:nvSpPr>
        <p:spPr>
          <a:xfrm rot="0" flipH="0" flipV="1">
            <a:off x="10763922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7" name="Freeform 1347"/>
          <p:cNvSpPr/>
          <p:nvPr/>
        </p:nvSpPr>
        <p:spPr>
          <a:xfrm rot="0" flipH="0" flipV="1">
            <a:off x="10935664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8" name="Freeform 1348"/>
          <p:cNvSpPr/>
          <p:nvPr/>
        </p:nvSpPr>
        <p:spPr>
          <a:xfrm rot="0" flipH="0" flipV="1">
            <a:off x="11021527" y="549114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9" name="Freeform 1349"/>
          <p:cNvSpPr/>
          <p:nvPr/>
        </p:nvSpPr>
        <p:spPr>
          <a:xfrm rot="0" flipH="0" flipV="1">
            <a:off x="8960717" y="5577026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0" name="Freeform 1350"/>
          <p:cNvSpPr/>
          <p:nvPr/>
        </p:nvSpPr>
        <p:spPr>
          <a:xfrm rot="0" flipH="0" flipV="1">
            <a:off x="9218322" y="5577026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1" name="Freeform 1351"/>
          <p:cNvSpPr/>
          <p:nvPr/>
        </p:nvSpPr>
        <p:spPr>
          <a:xfrm rot="0" flipH="0" flipV="1">
            <a:off x="9304185" y="5577026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2" name="Freeform 1352"/>
          <p:cNvSpPr/>
          <p:nvPr/>
        </p:nvSpPr>
        <p:spPr>
          <a:xfrm rot="0" flipH="0" flipV="1">
            <a:off x="9733516" y="5577026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3" name="Freeform 1353"/>
          <p:cNvSpPr/>
          <p:nvPr/>
        </p:nvSpPr>
        <p:spPr>
          <a:xfrm rot="0" flipH="0" flipV="1">
            <a:off x="9819395" y="5577026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4" name="Freeform 1354"/>
          <p:cNvSpPr/>
          <p:nvPr/>
        </p:nvSpPr>
        <p:spPr>
          <a:xfrm rot="0" flipH="0" flipV="1">
            <a:off x="10248726" y="5577026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5" name="Freeform 1355"/>
          <p:cNvSpPr/>
          <p:nvPr/>
        </p:nvSpPr>
        <p:spPr>
          <a:xfrm rot="0" flipH="0" flipV="1">
            <a:off x="10334590" y="5577026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6" name="Freeform 1356"/>
          <p:cNvSpPr/>
          <p:nvPr/>
        </p:nvSpPr>
        <p:spPr>
          <a:xfrm rot="0" flipH="0" flipV="1">
            <a:off x="10420454" y="5577026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7" name="Freeform 1357"/>
          <p:cNvSpPr/>
          <p:nvPr/>
        </p:nvSpPr>
        <p:spPr>
          <a:xfrm rot="0" flipH="0" flipV="1">
            <a:off x="10678056" y="5577026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8" name="Freeform 1358"/>
          <p:cNvSpPr/>
          <p:nvPr/>
        </p:nvSpPr>
        <p:spPr>
          <a:xfrm rot="0" flipH="0" flipV="1">
            <a:off x="10849798" y="5577026"/>
            <a:ext cx="88427" cy="88451"/>
          </a:xfrm>
          <a:custGeom>
            <a:pathLst>
              <a:path w="76187" h="76187">
                <a:moveTo>
                  <a:pt x="0" y="76187"/>
                </a:moveTo>
                <a:lnTo>
                  <a:pt x="76187" y="76187"/>
                </a:lnTo>
                <a:lnTo>
                  <a:pt x="76187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9" name="Freeform 1359"/>
          <p:cNvSpPr/>
          <p:nvPr/>
        </p:nvSpPr>
        <p:spPr>
          <a:xfrm rot="0" flipH="0" flipV="1">
            <a:off x="10935661" y="5577026"/>
            <a:ext cx="88442" cy="88451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0" name="Freeform 1360"/>
          <p:cNvSpPr/>
          <p:nvPr/>
        </p:nvSpPr>
        <p:spPr>
          <a:xfrm rot="0" flipH="0" flipV="1">
            <a:off x="8960714" y="566291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1" name="Freeform 1361"/>
          <p:cNvSpPr/>
          <p:nvPr/>
        </p:nvSpPr>
        <p:spPr>
          <a:xfrm rot="0" flipH="0" flipV="1">
            <a:off x="9046592" y="5662913"/>
            <a:ext cx="88429" cy="88466"/>
          </a:xfrm>
          <a:custGeom>
            <a:pathLst>
              <a:path w="76188" h="76200">
                <a:moveTo>
                  <a:pt x="0" y="76200"/>
                </a:moveTo>
                <a:lnTo>
                  <a:pt x="76188" y="76200"/>
                </a:lnTo>
                <a:lnTo>
                  <a:pt x="7618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2" name="Freeform 1362"/>
          <p:cNvSpPr/>
          <p:nvPr/>
        </p:nvSpPr>
        <p:spPr>
          <a:xfrm rot="0" flipH="0" flipV="1">
            <a:off x="9475924" y="566291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3" name="Freeform 1363"/>
          <p:cNvSpPr/>
          <p:nvPr/>
        </p:nvSpPr>
        <p:spPr>
          <a:xfrm rot="0" flipH="0" flipV="1">
            <a:off x="9561788" y="566291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4" name="Freeform 1364"/>
          <p:cNvSpPr/>
          <p:nvPr/>
        </p:nvSpPr>
        <p:spPr>
          <a:xfrm rot="0" flipH="0" flipV="1">
            <a:off x="9733514" y="566291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5" name="Freeform 1365"/>
          <p:cNvSpPr/>
          <p:nvPr/>
        </p:nvSpPr>
        <p:spPr>
          <a:xfrm rot="0" flipH="0" flipV="1">
            <a:off x="9991119" y="566291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6" name="Freeform 1366"/>
          <p:cNvSpPr/>
          <p:nvPr/>
        </p:nvSpPr>
        <p:spPr>
          <a:xfrm rot="0" flipH="0" flipV="1">
            <a:off x="10076981" y="566291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7" name="Freeform 1367"/>
          <p:cNvSpPr/>
          <p:nvPr/>
        </p:nvSpPr>
        <p:spPr>
          <a:xfrm rot="0" flipH="0" flipV="1">
            <a:off x="10162859" y="566291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8" name="Freeform 1368"/>
          <p:cNvSpPr/>
          <p:nvPr/>
        </p:nvSpPr>
        <p:spPr>
          <a:xfrm rot="0" flipH="0" flipV="1">
            <a:off x="10420450" y="566291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9" name="Freeform 1369"/>
          <p:cNvSpPr/>
          <p:nvPr/>
        </p:nvSpPr>
        <p:spPr>
          <a:xfrm rot="0" flipH="0" flipV="1">
            <a:off x="10506326" y="5662913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0" name="Freeform 1370"/>
          <p:cNvSpPr/>
          <p:nvPr/>
        </p:nvSpPr>
        <p:spPr>
          <a:xfrm rot="0" flipH="0" flipV="1">
            <a:off x="9304179" y="574881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1" name="Freeform 1371"/>
          <p:cNvSpPr/>
          <p:nvPr/>
        </p:nvSpPr>
        <p:spPr>
          <a:xfrm rot="0" flipH="0" flipV="1">
            <a:off x="9390042" y="574881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2" name="Freeform 1372"/>
          <p:cNvSpPr/>
          <p:nvPr/>
        </p:nvSpPr>
        <p:spPr>
          <a:xfrm rot="0" flipH="0" flipV="1">
            <a:off x="9475920" y="574881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3" name="Freeform 1373"/>
          <p:cNvSpPr/>
          <p:nvPr/>
        </p:nvSpPr>
        <p:spPr>
          <a:xfrm rot="0" flipH="0" flipV="1">
            <a:off x="9647647" y="574881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4" name="Freeform 1374"/>
          <p:cNvSpPr/>
          <p:nvPr/>
        </p:nvSpPr>
        <p:spPr>
          <a:xfrm rot="0" flipH="0" flipV="1">
            <a:off x="10076979" y="574881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5" name="Freeform 1375"/>
          <p:cNvSpPr/>
          <p:nvPr/>
        </p:nvSpPr>
        <p:spPr>
          <a:xfrm rot="0" flipH="0" flipV="1">
            <a:off x="10506325" y="574881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" name="Freeform 1376"/>
          <p:cNvSpPr/>
          <p:nvPr/>
        </p:nvSpPr>
        <p:spPr>
          <a:xfrm rot="0" flipH="0" flipV="1">
            <a:off x="10592188" y="5748814"/>
            <a:ext cx="88442" cy="88452"/>
          </a:xfrm>
          <a:custGeom>
            <a:pathLst>
              <a:path w="76200" h="76188">
                <a:moveTo>
                  <a:pt x="0" y="76188"/>
                </a:moveTo>
                <a:lnTo>
                  <a:pt x="76200" y="76188"/>
                </a:lnTo>
                <a:lnTo>
                  <a:pt x="76200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7" name="Freeform 1377"/>
          <p:cNvSpPr/>
          <p:nvPr/>
        </p:nvSpPr>
        <p:spPr>
          <a:xfrm rot="0" flipH="0" flipV="1">
            <a:off x="10849793" y="5748814"/>
            <a:ext cx="88427" cy="88452"/>
          </a:xfrm>
          <a:custGeom>
            <a:pathLst>
              <a:path w="76187" h="76188">
                <a:moveTo>
                  <a:pt x="0" y="76188"/>
                </a:moveTo>
                <a:lnTo>
                  <a:pt x="76187" y="76188"/>
                </a:lnTo>
                <a:lnTo>
                  <a:pt x="76187" y="0"/>
                </a:lnTo>
                <a:lnTo>
                  <a:pt x="0" y="0"/>
                </a:lnTo>
                <a:lnTo>
                  <a:pt x="0" y="761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8" name="Freeform 1378"/>
          <p:cNvSpPr/>
          <p:nvPr/>
        </p:nvSpPr>
        <p:spPr>
          <a:xfrm rot="0" flipH="0" flipV="1">
            <a:off x="9132451" y="583470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9" name="Freeform 1379"/>
          <p:cNvSpPr/>
          <p:nvPr/>
        </p:nvSpPr>
        <p:spPr>
          <a:xfrm rot="0" flipH="0" flipV="1">
            <a:off x="9218314" y="583470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0" name="Freeform 1380"/>
          <p:cNvSpPr/>
          <p:nvPr/>
        </p:nvSpPr>
        <p:spPr>
          <a:xfrm rot="0" flipH="0" flipV="1">
            <a:off x="9304178" y="583470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1" name="Freeform 1381"/>
          <p:cNvSpPr/>
          <p:nvPr/>
        </p:nvSpPr>
        <p:spPr>
          <a:xfrm rot="0" flipH="0" flipV="1">
            <a:off x="9733508" y="583470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2" name="Freeform 1382"/>
          <p:cNvSpPr/>
          <p:nvPr/>
        </p:nvSpPr>
        <p:spPr>
          <a:xfrm rot="0" flipH="0" flipV="1">
            <a:off x="9819387" y="583470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3" name="Freeform 1383"/>
          <p:cNvSpPr/>
          <p:nvPr/>
        </p:nvSpPr>
        <p:spPr>
          <a:xfrm rot="0" flipH="0" flipV="1">
            <a:off x="9991114" y="583470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4" name="Freeform 1384"/>
          <p:cNvSpPr/>
          <p:nvPr/>
        </p:nvSpPr>
        <p:spPr>
          <a:xfrm rot="0" flipH="0" flipV="1">
            <a:off x="10076976" y="583470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5" name="Freeform 1385"/>
          <p:cNvSpPr/>
          <p:nvPr/>
        </p:nvSpPr>
        <p:spPr>
          <a:xfrm rot="0" flipH="0" flipV="1">
            <a:off x="10248717" y="583470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6" name="Freeform 1386"/>
          <p:cNvSpPr/>
          <p:nvPr/>
        </p:nvSpPr>
        <p:spPr>
          <a:xfrm rot="0" flipH="0" flipV="1">
            <a:off x="10334581" y="583470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7" name="Freeform 1387"/>
          <p:cNvSpPr/>
          <p:nvPr/>
        </p:nvSpPr>
        <p:spPr>
          <a:xfrm rot="0" flipH="0" flipV="1">
            <a:off x="10849790" y="5834700"/>
            <a:ext cx="88427" cy="88466"/>
          </a:xfrm>
          <a:custGeom>
            <a:pathLst>
              <a:path w="76187" h="76200">
                <a:moveTo>
                  <a:pt x="0" y="76200"/>
                </a:moveTo>
                <a:lnTo>
                  <a:pt x="76187" y="76200"/>
                </a:lnTo>
                <a:lnTo>
                  <a:pt x="76187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8" name="Freeform 1388"/>
          <p:cNvSpPr/>
          <p:nvPr/>
        </p:nvSpPr>
        <p:spPr>
          <a:xfrm rot="0" flipH="0" flipV="1">
            <a:off x="10935653" y="5834700"/>
            <a:ext cx="88442" cy="88466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4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9" name="Picture 1389"/>
          <p:cNvPicPr>
            <a:picLocks noChangeAspect="0" noChangeArrowheads="1"/>
          </p:cNvPicPr>
          <p:nvPr/>
        </p:nvPicPr>
        <p:blipFill>
          <a:blip r:embed="rId13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261070" y="3073513"/>
            <a:ext cx="626425" cy="626628"/>
          </a:xfrm>
          <a:prstGeom prst="rect">
            <a:avLst/>
          </a:prstGeom>
          <a:noFill/>
          <a:extLst/>
        </p:spPr>
      </p:pic>
      <p:pic>
        <p:nvPicPr>
          <p:cNvPr id="1390" name="Picture 1390"/>
          <p:cNvPicPr>
            <a:picLocks noChangeAspect="0" noChangeArrowheads="1"/>
          </p:cNvPicPr>
          <p:nvPr/>
        </p:nvPicPr>
        <p:blipFill>
          <a:blip r:embed="rId13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493609" y="3073512"/>
            <a:ext cx="626469" cy="626628"/>
          </a:xfrm>
          <a:prstGeom prst="rect">
            <a:avLst/>
          </a:prstGeom>
          <a:noFill/>
          <a:extLst/>
        </p:spPr>
      </p:pic>
      <p:pic>
        <p:nvPicPr>
          <p:cNvPr id="1391" name="Picture 1391"/>
          <p:cNvPicPr>
            <a:picLocks noChangeAspect="0" noChangeArrowheads="1"/>
          </p:cNvPicPr>
          <p:nvPr/>
        </p:nvPicPr>
        <p:blipFill>
          <a:blip r:embed="rId13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261067" y="5306647"/>
            <a:ext cx="626425" cy="626628"/>
          </a:xfrm>
          <a:prstGeom prst="rect">
            <a:avLst/>
          </a:prstGeom>
          <a:noFill/>
          <a:extLst/>
        </p:spPr>
      </p:pic>
      <p:sp>
        <p:nvSpPr>
          <p:cNvPr id="1392" name="Freeform 1392"/>
          <p:cNvSpPr/>
          <p:nvPr/>
        </p:nvSpPr>
        <p:spPr>
          <a:xfrm rot="0" flipH="0" flipV="1">
            <a:off x="8445500" y="3257991"/>
            <a:ext cx="257600" cy="257669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42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3" name="Freeform 1393"/>
          <p:cNvSpPr/>
          <p:nvPr/>
        </p:nvSpPr>
        <p:spPr>
          <a:xfrm rot="0" flipH="0" flipV="1">
            <a:off x="10678041" y="3257991"/>
            <a:ext cx="257600" cy="257669"/>
          </a:xfrm>
          <a:custGeom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42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4" name="Freeform 1394"/>
          <p:cNvSpPr/>
          <p:nvPr/>
        </p:nvSpPr>
        <p:spPr>
          <a:xfrm rot="0" flipH="0" flipV="1">
            <a:off x="8445498" y="5491127"/>
            <a:ext cx="257600" cy="257625"/>
          </a:xfrm>
          <a:custGeom>
            <a:pathLst>
              <a:path w="76200" h="76187">
                <a:moveTo>
                  <a:pt x="0" y="76187"/>
                </a:moveTo>
                <a:lnTo>
                  <a:pt x="76200" y="76187"/>
                </a:lnTo>
                <a:lnTo>
                  <a:pt x="762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42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5" name="Freeform 1395"/>
          <p:cNvSpPr/>
          <p:nvPr/>
        </p:nvSpPr>
        <p:spPr>
          <a:xfrm rot="0" flipH="0" flipV="1">
            <a:off x="409086" y="6381697"/>
            <a:ext cx="278664" cy="277693"/>
          </a:xfrm>
          <a:custGeom>
            <a:pathLst>
              <a:path w="1625600" h="1625600">
                <a:moveTo>
                  <a:pt x="812800" y="0"/>
                </a:moveTo>
                <a:cubicBezTo>
                  <a:pt x="1261109" y="0"/>
                  <a:pt x="1625600" y="364490"/>
                  <a:pt x="1625600" y="812800"/>
                </a:cubicBezTo>
                <a:cubicBezTo>
                  <a:pt x="1625600" y="1261110"/>
                  <a:pt x="1261109" y="1625600"/>
                  <a:pt x="812800" y="1625600"/>
                </a:cubicBezTo>
                <a:cubicBezTo>
                  <a:pt x="364491" y="1625600"/>
                  <a:pt x="0" y="1261110"/>
                  <a:pt x="0" y="812800"/>
                </a:cubicBezTo>
                <a:cubicBezTo>
                  <a:pt x="0" y="364490"/>
                  <a:pt x="364491" y="0"/>
                  <a:pt x="812800" y="0"/>
                </a:cubicBezTo>
              </a:path>
            </a:pathLst>
          </a:custGeom>
          <a:solidFill>
            <a:srgbClr val="D6001C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6" name="Freeform 1396"/>
          <p:cNvSpPr/>
          <p:nvPr/>
        </p:nvSpPr>
        <p:spPr>
          <a:xfrm rot="0" flipH="0" flipV="1">
            <a:off x="464818" y="6453941"/>
            <a:ext cx="77938" cy="122141"/>
          </a:xfrm>
          <a:custGeom>
            <a:pathLst>
              <a:path w="45465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1629" y="508000"/>
                  <a:pt x="367029" y="497839"/>
                </a:cubicBezTo>
                <a:cubicBezTo>
                  <a:pt x="391158" y="486409"/>
                  <a:pt x="410208" y="472439"/>
                  <a:pt x="422908" y="454659"/>
                </a:cubicBezTo>
                <a:cubicBezTo>
                  <a:pt x="435608" y="436880"/>
                  <a:pt x="443229" y="417830"/>
                  <a:pt x="448308" y="396239"/>
                </a:cubicBezTo>
                <a:cubicBezTo>
                  <a:pt x="453388" y="374650"/>
                  <a:pt x="454658" y="341630"/>
                  <a:pt x="454658" y="295909"/>
                </a:cubicBezTo>
                <a:lnTo>
                  <a:pt x="45465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1129" y="369569"/>
                  <a:pt x="143508" y="347980"/>
                </a:cubicBezTo>
                <a:cubicBezTo>
                  <a:pt x="135889" y="326389"/>
                  <a:pt x="13080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7" name="Freeform 1397"/>
          <p:cNvSpPr/>
          <p:nvPr/>
        </p:nvSpPr>
        <p:spPr>
          <a:xfrm rot="0" flipH="0" flipV="1">
            <a:off x="554078" y="6453941"/>
            <a:ext cx="77720" cy="122141"/>
          </a:xfrm>
          <a:custGeom>
            <a:pathLst>
              <a:path w="453388" h="715009">
                <a:moveTo>
                  <a:pt x="132079" y="715009"/>
                </a:moveTo>
                <a:lnTo>
                  <a:pt x="132079" y="439419"/>
                </a:lnTo>
                <a:cubicBezTo>
                  <a:pt x="175259" y="488950"/>
                  <a:pt x="226059" y="514349"/>
                  <a:pt x="284479" y="514349"/>
                </a:cubicBezTo>
                <a:cubicBezTo>
                  <a:pt x="314958" y="514349"/>
                  <a:pt x="342899" y="508000"/>
                  <a:pt x="367029" y="497839"/>
                </a:cubicBezTo>
                <a:cubicBezTo>
                  <a:pt x="391158" y="486409"/>
                  <a:pt x="410208" y="472439"/>
                  <a:pt x="421638" y="454659"/>
                </a:cubicBezTo>
                <a:cubicBezTo>
                  <a:pt x="434338" y="436880"/>
                  <a:pt x="443229" y="416559"/>
                  <a:pt x="447038" y="396239"/>
                </a:cubicBezTo>
                <a:cubicBezTo>
                  <a:pt x="452119" y="374650"/>
                  <a:pt x="453388" y="341630"/>
                  <a:pt x="453388" y="295909"/>
                </a:cubicBezTo>
                <a:lnTo>
                  <a:pt x="453388" y="1269"/>
                </a:lnTo>
                <a:lnTo>
                  <a:pt x="322579" y="1269"/>
                </a:lnTo>
                <a:lnTo>
                  <a:pt x="322579" y="265429"/>
                </a:lnTo>
                <a:cubicBezTo>
                  <a:pt x="322579" y="318769"/>
                  <a:pt x="320039" y="351789"/>
                  <a:pt x="314958" y="365759"/>
                </a:cubicBezTo>
                <a:cubicBezTo>
                  <a:pt x="309879" y="379730"/>
                  <a:pt x="300989" y="391159"/>
                  <a:pt x="288289" y="400050"/>
                </a:cubicBezTo>
                <a:cubicBezTo>
                  <a:pt x="275589" y="408939"/>
                  <a:pt x="259079" y="412750"/>
                  <a:pt x="240029" y="412750"/>
                </a:cubicBezTo>
                <a:cubicBezTo>
                  <a:pt x="218439" y="412750"/>
                  <a:pt x="198118" y="407669"/>
                  <a:pt x="181609" y="396239"/>
                </a:cubicBezTo>
                <a:cubicBezTo>
                  <a:pt x="163829" y="384809"/>
                  <a:pt x="152399" y="369569"/>
                  <a:pt x="143508" y="347980"/>
                </a:cubicBezTo>
                <a:cubicBezTo>
                  <a:pt x="135889" y="326389"/>
                  <a:pt x="132079" y="294640"/>
                  <a:pt x="132079" y="251459"/>
                </a:cubicBezTo>
                <a:lnTo>
                  <a:pt x="132079" y="0"/>
                </a:lnTo>
                <a:lnTo>
                  <a:pt x="0" y="0"/>
                </a:lnTo>
                <a:lnTo>
                  <a:pt x="0" y="7150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8" name="Freeform 1398"/>
          <p:cNvSpPr/>
          <p:nvPr/>
        </p:nvSpPr>
        <p:spPr>
          <a:xfrm rot="0" flipH="0" flipV="1">
            <a:off x="757416" y="6449385"/>
            <a:ext cx="80986" cy="128650"/>
          </a:xfrm>
          <a:custGeom>
            <a:pathLst>
              <a:path w="472440" h="753109">
                <a:moveTo>
                  <a:pt x="234950" y="0"/>
                </a:moveTo>
                <a:cubicBezTo>
                  <a:pt x="137161" y="0"/>
                  <a:pt x="58421" y="30480"/>
                  <a:pt x="0" y="92710"/>
                </a:cubicBezTo>
                <a:lnTo>
                  <a:pt x="60961" y="186689"/>
                </a:lnTo>
                <a:cubicBezTo>
                  <a:pt x="106680" y="134620"/>
                  <a:pt x="165100" y="107950"/>
                  <a:pt x="234950" y="107950"/>
                </a:cubicBezTo>
                <a:cubicBezTo>
                  <a:pt x="270509" y="107950"/>
                  <a:pt x="298450" y="116839"/>
                  <a:pt x="317500" y="135889"/>
                </a:cubicBezTo>
                <a:cubicBezTo>
                  <a:pt x="337820" y="154939"/>
                  <a:pt x="347979" y="177800"/>
                  <a:pt x="347979" y="204470"/>
                </a:cubicBezTo>
                <a:cubicBezTo>
                  <a:pt x="347979" y="231140"/>
                  <a:pt x="336550" y="254000"/>
                  <a:pt x="313689" y="273050"/>
                </a:cubicBezTo>
                <a:cubicBezTo>
                  <a:pt x="290830" y="292100"/>
                  <a:pt x="264159" y="308609"/>
                  <a:pt x="231140" y="321309"/>
                </a:cubicBezTo>
                <a:cubicBezTo>
                  <a:pt x="199391" y="335279"/>
                  <a:pt x="167640" y="350520"/>
                  <a:pt x="135890" y="365759"/>
                </a:cubicBezTo>
                <a:cubicBezTo>
                  <a:pt x="104140" y="381000"/>
                  <a:pt x="76200" y="405129"/>
                  <a:pt x="54611" y="436880"/>
                </a:cubicBezTo>
                <a:cubicBezTo>
                  <a:pt x="31750" y="468630"/>
                  <a:pt x="20321" y="505459"/>
                  <a:pt x="20321" y="549909"/>
                </a:cubicBezTo>
                <a:cubicBezTo>
                  <a:pt x="20321" y="608330"/>
                  <a:pt x="40640" y="656590"/>
                  <a:pt x="82550" y="694690"/>
                </a:cubicBezTo>
                <a:cubicBezTo>
                  <a:pt x="124461" y="732790"/>
                  <a:pt x="179070" y="753109"/>
                  <a:pt x="246379" y="753109"/>
                </a:cubicBezTo>
                <a:cubicBezTo>
                  <a:pt x="331469" y="753109"/>
                  <a:pt x="401320" y="726440"/>
                  <a:pt x="455929" y="674369"/>
                </a:cubicBezTo>
                <a:lnTo>
                  <a:pt x="397510" y="582930"/>
                </a:lnTo>
                <a:cubicBezTo>
                  <a:pt x="355600" y="624840"/>
                  <a:pt x="304800" y="645159"/>
                  <a:pt x="243839" y="645159"/>
                </a:cubicBezTo>
                <a:cubicBezTo>
                  <a:pt x="213360" y="645159"/>
                  <a:pt x="190500" y="637540"/>
                  <a:pt x="171450" y="621030"/>
                </a:cubicBezTo>
                <a:cubicBezTo>
                  <a:pt x="153670" y="604519"/>
                  <a:pt x="144781" y="582930"/>
                  <a:pt x="144781" y="556259"/>
                </a:cubicBezTo>
                <a:cubicBezTo>
                  <a:pt x="144781" y="533400"/>
                  <a:pt x="156211" y="513080"/>
                  <a:pt x="179070" y="495300"/>
                </a:cubicBezTo>
                <a:cubicBezTo>
                  <a:pt x="201931" y="477519"/>
                  <a:pt x="228600" y="462280"/>
                  <a:pt x="260350" y="448309"/>
                </a:cubicBezTo>
                <a:cubicBezTo>
                  <a:pt x="292100" y="435609"/>
                  <a:pt x="323850" y="420369"/>
                  <a:pt x="356870" y="403859"/>
                </a:cubicBezTo>
                <a:cubicBezTo>
                  <a:pt x="388620" y="387350"/>
                  <a:pt x="416560" y="361950"/>
                  <a:pt x="438150" y="330200"/>
                </a:cubicBezTo>
                <a:cubicBezTo>
                  <a:pt x="461009" y="298450"/>
                  <a:pt x="472440" y="259079"/>
                  <a:pt x="472440" y="214629"/>
                </a:cubicBezTo>
                <a:cubicBezTo>
                  <a:pt x="472440" y="152400"/>
                  <a:pt x="452120" y="100330"/>
                  <a:pt x="410210" y="60960"/>
                </a:cubicBezTo>
                <a:cubicBezTo>
                  <a:pt x="368300" y="19050"/>
                  <a:pt x="309880" y="0"/>
                  <a:pt x="2349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9" name="Freeform 1399"/>
          <p:cNvSpPr/>
          <p:nvPr/>
        </p:nvSpPr>
        <p:spPr>
          <a:xfrm rot="0" flipH="0" flipV="1">
            <a:off x="844499" y="6461100"/>
            <a:ext cx="49201" cy="116935"/>
          </a:xfrm>
          <a:custGeom>
            <a:pathLst>
              <a:path w="287020" h="684530">
                <a:moveTo>
                  <a:pt x="191770" y="0"/>
                </a:moveTo>
                <a:cubicBezTo>
                  <a:pt x="110490" y="0"/>
                  <a:pt x="69850" y="43180"/>
                  <a:pt x="69850" y="130810"/>
                </a:cubicBezTo>
                <a:lnTo>
                  <a:pt x="6985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1" y="539750"/>
                </a:lnTo>
                <a:lnTo>
                  <a:pt x="68581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39" y="93980"/>
                </a:cubicBezTo>
                <a:cubicBezTo>
                  <a:pt x="237489" y="93980"/>
                  <a:pt x="251459" y="100330"/>
                  <a:pt x="260350" y="111760"/>
                </a:cubicBezTo>
                <a:lnTo>
                  <a:pt x="287020" y="30480"/>
                </a:lnTo>
                <a:cubicBezTo>
                  <a:pt x="265430" y="10160"/>
                  <a:pt x="233679" y="0"/>
                  <a:pt x="19177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0" name="Freeform 1400"/>
          <p:cNvSpPr/>
          <p:nvPr/>
        </p:nvSpPr>
        <p:spPr>
          <a:xfrm rot="0" flipH="0" flipV="1">
            <a:off x="905893" y="6485832"/>
            <a:ext cx="68795" cy="92203"/>
          </a:xfrm>
          <a:custGeom>
            <a:pathLst>
              <a:path w="401320" h="539750">
                <a:moveTo>
                  <a:pt x="401320" y="12700"/>
                </a:moveTo>
                <a:lnTo>
                  <a:pt x="292100" y="12700"/>
                </a:lnTo>
                <a:lnTo>
                  <a:pt x="292100" y="82550"/>
                </a:lnTo>
                <a:cubicBezTo>
                  <a:pt x="275591" y="59690"/>
                  <a:pt x="254000" y="39369"/>
                  <a:pt x="226060" y="24129"/>
                </a:cubicBezTo>
                <a:cubicBezTo>
                  <a:pt x="199391" y="7620"/>
                  <a:pt x="170180" y="0"/>
                  <a:pt x="137161" y="0"/>
                </a:cubicBezTo>
                <a:cubicBezTo>
                  <a:pt x="45720" y="0"/>
                  <a:pt x="0" y="46990"/>
                  <a:pt x="0" y="142239"/>
                </a:cubicBezTo>
                <a:lnTo>
                  <a:pt x="0" y="539750"/>
                </a:lnTo>
                <a:lnTo>
                  <a:pt x="109220" y="539750"/>
                </a:lnTo>
                <a:lnTo>
                  <a:pt x="109220" y="179070"/>
                </a:lnTo>
                <a:cubicBezTo>
                  <a:pt x="109220" y="123189"/>
                  <a:pt x="134620" y="95250"/>
                  <a:pt x="184150" y="95250"/>
                </a:cubicBezTo>
                <a:cubicBezTo>
                  <a:pt x="205741" y="95250"/>
                  <a:pt x="226060" y="101600"/>
                  <a:pt x="245110" y="115570"/>
                </a:cubicBezTo>
                <a:cubicBezTo>
                  <a:pt x="264160" y="129539"/>
                  <a:pt x="280670" y="146050"/>
                  <a:pt x="290831" y="166370"/>
                </a:cubicBezTo>
                <a:lnTo>
                  <a:pt x="290831" y="539750"/>
                </a:lnTo>
                <a:lnTo>
                  <a:pt x="400050" y="539750"/>
                </a:lnTo>
                <a:lnTo>
                  <a:pt x="400050" y="12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1" name="Picture 1401"/>
          <p:cNvPicPr>
            <a:picLocks noChangeAspect="0" noChangeArrowheads="1"/>
          </p:cNvPicPr>
          <p:nvPr/>
        </p:nvPicPr>
        <p:blipFill>
          <a:blip r:embed="rId14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840" y="6438638"/>
            <a:ext cx="188559" cy="152662"/>
          </a:xfrm>
          <a:prstGeom prst="rect">
            <a:avLst/>
          </a:prstGeom>
          <a:noFill/>
          <a:extLst/>
        </p:spPr>
      </p:pic>
      <p:sp>
        <p:nvSpPr>
          <p:cNvPr id="1402" name="Freeform 1402"/>
          <p:cNvSpPr/>
          <p:nvPr/>
        </p:nvSpPr>
        <p:spPr>
          <a:xfrm rot="0" flipH="0" flipV="1">
            <a:off x="1178244" y="6483663"/>
            <a:ext cx="68795" cy="92203"/>
          </a:xfrm>
          <a:custGeom>
            <a:pathLst>
              <a:path w="401320" h="539750">
                <a:moveTo>
                  <a:pt x="400050" y="0"/>
                </a:moveTo>
                <a:lnTo>
                  <a:pt x="290830" y="0"/>
                </a:lnTo>
                <a:lnTo>
                  <a:pt x="290830" y="359409"/>
                </a:lnTo>
                <a:cubicBezTo>
                  <a:pt x="290830" y="416559"/>
                  <a:pt x="265430" y="444500"/>
                  <a:pt x="215900" y="444500"/>
                </a:cubicBezTo>
                <a:cubicBezTo>
                  <a:pt x="194310" y="444500"/>
                  <a:pt x="172721" y="436880"/>
                  <a:pt x="153671" y="422909"/>
                </a:cubicBezTo>
                <a:cubicBezTo>
                  <a:pt x="134621" y="408940"/>
                  <a:pt x="119380" y="392429"/>
                  <a:pt x="109221" y="372109"/>
                </a:cubicBezTo>
                <a:lnTo>
                  <a:pt x="109221" y="1270"/>
                </a:lnTo>
                <a:lnTo>
                  <a:pt x="0" y="1270"/>
                </a:lnTo>
                <a:lnTo>
                  <a:pt x="0" y="527050"/>
                </a:lnTo>
                <a:lnTo>
                  <a:pt x="109221" y="527050"/>
                </a:lnTo>
                <a:lnTo>
                  <a:pt x="109221" y="455930"/>
                </a:lnTo>
                <a:cubicBezTo>
                  <a:pt x="124460" y="478790"/>
                  <a:pt x="146050" y="499109"/>
                  <a:pt x="173991" y="514350"/>
                </a:cubicBezTo>
                <a:cubicBezTo>
                  <a:pt x="201930" y="530859"/>
                  <a:pt x="232411" y="539750"/>
                  <a:pt x="262890" y="539750"/>
                </a:cubicBezTo>
                <a:cubicBezTo>
                  <a:pt x="355600" y="539750"/>
                  <a:pt x="401320" y="491490"/>
                  <a:pt x="401320" y="396240"/>
                </a:cubicBezTo>
                <a:lnTo>
                  <a:pt x="40132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3" name="Freeform 1403"/>
          <p:cNvSpPr/>
          <p:nvPr/>
        </p:nvSpPr>
        <p:spPr>
          <a:xfrm rot="0" flipH="0" flipV="1">
            <a:off x="1260755" y="6461101"/>
            <a:ext cx="49201" cy="116935"/>
          </a:xfrm>
          <a:custGeom>
            <a:pathLst>
              <a:path w="287019" h="684530">
                <a:moveTo>
                  <a:pt x="190500" y="0"/>
                </a:moveTo>
                <a:cubicBezTo>
                  <a:pt x="109220" y="0"/>
                  <a:pt x="68580" y="43180"/>
                  <a:pt x="68580" y="130810"/>
                </a:cubicBezTo>
                <a:lnTo>
                  <a:pt x="68580" y="445769"/>
                </a:lnTo>
                <a:lnTo>
                  <a:pt x="0" y="445769"/>
                </a:lnTo>
                <a:lnTo>
                  <a:pt x="0" y="539750"/>
                </a:lnTo>
                <a:lnTo>
                  <a:pt x="68580" y="539750"/>
                </a:lnTo>
                <a:lnTo>
                  <a:pt x="68580" y="684530"/>
                </a:lnTo>
                <a:lnTo>
                  <a:pt x="177800" y="684530"/>
                </a:lnTo>
                <a:lnTo>
                  <a:pt x="177800" y="539750"/>
                </a:lnTo>
                <a:lnTo>
                  <a:pt x="265430" y="539750"/>
                </a:lnTo>
                <a:lnTo>
                  <a:pt x="265430" y="444500"/>
                </a:lnTo>
                <a:lnTo>
                  <a:pt x="177800" y="444500"/>
                </a:lnTo>
                <a:lnTo>
                  <a:pt x="177800" y="152400"/>
                </a:lnTo>
                <a:cubicBezTo>
                  <a:pt x="177800" y="114300"/>
                  <a:pt x="191770" y="93980"/>
                  <a:pt x="218440" y="93980"/>
                </a:cubicBezTo>
                <a:cubicBezTo>
                  <a:pt x="237490" y="93980"/>
                  <a:pt x="251460" y="100330"/>
                  <a:pt x="260350" y="111760"/>
                </a:cubicBezTo>
                <a:lnTo>
                  <a:pt x="287019" y="30480"/>
                </a:lnTo>
                <a:cubicBezTo>
                  <a:pt x="264160" y="10160"/>
                  <a:pt x="232409" y="0"/>
                  <a:pt x="19050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4" name="Freeform 1404"/>
          <p:cNvSpPr/>
          <p:nvPr/>
        </p:nvSpPr>
        <p:spPr>
          <a:xfrm rot="0" flipH="0" flipV="1">
            <a:off x="1314964" y="6483663"/>
            <a:ext cx="65747" cy="94372"/>
          </a:xfrm>
          <a:custGeom>
            <a:pathLst>
              <a:path w="383539" h="552450">
                <a:moveTo>
                  <a:pt x="193039" y="0"/>
                </a:moveTo>
                <a:cubicBezTo>
                  <a:pt x="110489" y="0"/>
                  <a:pt x="45719" y="25400"/>
                  <a:pt x="0" y="74930"/>
                </a:cubicBezTo>
                <a:lnTo>
                  <a:pt x="49529" y="151129"/>
                </a:lnTo>
                <a:cubicBezTo>
                  <a:pt x="66039" y="133350"/>
                  <a:pt x="87629" y="116839"/>
                  <a:pt x="113029" y="104139"/>
                </a:cubicBezTo>
                <a:cubicBezTo>
                  <a:pt x="139700" y="91439"/>
                  <a:pt x="165099" y="85089"/>
                  <a:pt x="191769" y="85089"/>
                </a:cubicBezTo>
                <a:cubicBezTo>
                  <a:pt x="218439" y="85089"/>
                  <a:pt x="240029" y="91439"/>
                  <a:pt x="255269" y="104139"/>
                </a:cubicBezTo>
                <a:cubicBezTo>
                  <a:pt x="271778" y="116839"/>
                  <a:pt x="279399" y="133350"/>
                  <a:pt x="279399" y="154939"/>
                </a:cubicBezTo>
                <a:cubicBezTo>
                  <a:pt x="279399" y="172720"/>
                  <a:pt x="270508" y="187960"/>
                  <a:pt x="252728" y="200660"/>
                </a:cubicBezTo>
                <a:cubicBezTo>
                  <a:pt x="234948" y="213359"/>
                  <a:pt x="213359" y="223520"/>
                  <a:pt x="187959" y="232409"/>
                </a:cubicBezTo>
                <a:cubicBezTo>
                  <a:pt x="162559" y="241300"/>
                  <a:pt x="137159" y="251459"/>
                  <a:pt x="110489" y="261620"/>
                </a:cubicBezTo>
                <a:cubicBezTo>
                  <a:pt x="85089" y="273050"/>
                  <a:pt x="63500" y="290829"/>
                  <a:pt x="44450" y="313690"/>
                </a:cubicBezTo>
                <a:cubicBezTo>
                  <a:pt x="26669" y="337820"/>
                  <a:pt x="17779" y="367029"/>
                  <a:pt x="17779" y="402590"/>
                </a:cubicBezTo>
                <a:cubicBezTo>
                  <a:pt x="17779" y="445769"/>
                  <a:pt x="34289" y="481330"/>
                  <a:pt x="66039" y="509269"/>
                </a:cubicBezTo>
                <a:cubicBezTo>
                  <a:pt x="99059" y="538480"/>
                  <a:pt x="143509" y="552450"/>
                  <a:pt x="199389" y="552450"/>
                </a:cubicBezTo>
                <a:cubicBezTo>
                  <a:pt x="267969" y="552450"/>
                  <a:pt x="326389" y="529590"/>
                  <a:pt x="373378" y="485140"/>
                </a:cubicBezTo>
                <a:lnTo>
                  <a:pt x="327659" y="411480"/>
                </a:lnTo>
                <a:cubicBezTo>
                  <a:pt x="297178" y="448309"/>
                  <a:pt x="255269" y="467359"/>
                  <a:pt x="201928" y="467359"/>
                </a:cubicBezTo>
                <a:cubicBezTo>
                  <a:pt x="177799" y="467359"/>
                  <a:pt x="158749" y="461009"/>
                  <a:pt x="143509" y="449580"/>
                </a:cubicBezTo>
                <a:cubicBezTo>
                  <a:pt x="129539" y="438150"/>
                  <a:pt x="121920" y="422909"/>
                  <a:pt x="121920" y="406400"/>
                </a:cubicBezTo>
                <a:cubicBezTo>
                  <a:pt x="121920" y="392429"/>
                  <a:pt x="128270" y="379729"/>
                  <a:pt x="140970" y="368300"/>
                </a:cubicBezTo>
                <a:cubicBezTo>
                  <a:pt x="153670" y="358140"/>
                  <a:pt x="170180" y="350520"/>
                  <a:pt x="189229" y="344170"/>
                </a:cubicBezTo>
                <a:cubicBezTo>
                  <a:pt x="208279" y="337820"/>
                  <a:pt x="229869" y="330200"/>
                  <a:pt x="252728" y="320040"/>
                </a:cubicBezTo>
                <a:cubicBezTo>
                  <a:pt x="275589" y="311150"/>
                  <a:pt x="295909" y="299720"/>
                  <a:pt x="314959" y="288290"/>
                </a:cubicBezTo>
                <a:cubicBezTo>
                  <a:pt x="334009" y="276859"/>
                  <a:pt x="350518" y="259079"/>
                  <a:pt x="364489" y="237490"/>
                </a:cubicBezTo>
                <a:cubicBezTo>
                  <a:pt x="377189" y="214629"/>
                  <a:pt x="383539" y="187960"/>
                  <a:pt x="383539" y="157479"/>
                </a:cubicBezTo>
                <a:cubicBezTo>
                  <a:pt x="383539" y="111760"/>
                  <a:pt x="365759" y="73660"/>
                  <a:pt x="331468" y="44450"/>
                </a:cubicBezTo>
                <a:cubicBezTo>
                  <a:pt x="294639" y="13970"/>
                  <a:pt x="250189" y="0"/>
                  <a:pt x="19303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21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5" name="Rectangle 1405"/>
          <p:cNvSpPr/>
          <p:nvPr/>
        </p:nvSpPr>
        <p:spPr>
          <a:xfrm rot="0" flipH="0" flipV="0">
            <a:off x="331762" y="118758"/>
            <a:ext cx="1799306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Полезно</a:t>
            </a:r>
          </a:p>
        </p:txBody>
      </p:sp>
      <p:sp>
        <p:nvSpPr>
          <p:cNvPr id="1406" name="Rectangle 1406"/>
          <p:cNvSpPr/>
          <p:nvPr/>
        </p:nvSpPr>
        <p:spPr>
          <a:xfrm rot="0" flipH="0" flipV="0">
            <a:off x="331153" y="2757126"/>
            <a:ext cx="5375565" cy="34099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aseline="0" b="1" i="0" dirty="0" spc="0">
                <a:solidFill>
                  <a:srgbClr val="191B1D"/>
                </a:solidFill>
                <a:latin typeface="Tahoma" pitchFamily="0" charset="1"/>
              </a:rPr>
              <a:t>Советы</a:t>
            </a:r>
            <a:r>
              <a:rPr lang="en-US" sz="4404" baseline="0" b="1" i="0" dirty="0" spc="-18">
                <a:solidFill>
                  <a:srgbClr val="191B1D"/>
                </a:solidFill>
                <a:latin typeface="Tahoma" pitchFamily="0" charset="1"/>
              </a:rPr>
              <a:t> </a:t>
            </a:r>
            <a:r>
              <a:rPr lang="en-US" sz="4404" baseline="0" b="1" i="0" dirty="0" spc="0">
                <a:solidFill>
                  <a:srgbClr val="191B1D"/>
                </a:solidFill>
                <a:latin typeface="Tahoma" pitchFamily="0" charset="1"/>
              </a:rPr>
              <a:t>по поиску </a:t>
            </a:r>
          </a:p>
          <a:p>
            <a:pPr marL="0">
              <a:lnSpc>
                <a:spcPts val="4751"/>
              </a:lnSpc>
            </a:pPr>
            <a:r>
              <a:rPr lang="en-US" sz="4404" baseline="0" b="1" i="0" dirty="0" spc="0">
                <a:solidFill>
                  <a:srgbClr val="191B1D"/>
                </a:solidFill>
                <a:latin typeface="Tahoma" pitchFamily="0" charset="1"/>
              </a:rPr>
              <a:t>работы и </a:t>
            </a:r>
          </a:p>
          <a:p>
            <a:pPr marL="0">
              <a:lnSpc>
                <a:spcPts val="4751"/>
              </a:lnSpc>
            </a:pPr>
            <a:r>
              <a:rPr lang="en-US" sz="4404" baseline="0" b="1" i="0" dirty="0" spc="0">
                <a:solidFill>
                  <a:srgbClr val="191B1D"/>
                </a:solidFill>
                <a:latin typeface="Tahoma" pitchFamily="0" charset="1"/>
              </a:rPr>
              <a:t>построению </a:t>
            </a:r>
          </a:p>
          <a:p>
            <a:pPr marL="0">
              <a:lnSpc>
                <a:spcPts val="4751"/>
              </a:lnSpc>
            </a:pPr>
            <a:r>
              <a:rPr lang="en-US" sz="4404" baseline="0" b="1" i="0" dirty="0" spc="0">
                <a:solidFill>
                  <a:srgbClr val="191B1D"/>
                </a:solidFill>
                <a:latin typeface="Tahoma" pitchFamily="0" charset="1"/>
              </a:rPr>
              <a:t>карьеры ищите </a:t>
            </a:r>
          </a:p>
          <a:p>
            <a:pPr marL="0">
              <a:lnSpc>
                <a:spcPts val="4751"/>
              </a:lnSpc>
            </a:pPr>
            <a:r>
              <a:rPr lang="en-US" sz="4404" baseline="0" b="1" i="0" dirty="0" spc="0">
                <a:solidFill>
                  <a:srgbClr val="191B1D"/>
                </a:solidFill>
                <a:latin typeface="Tahoma" pitchFamily="0" charset="1"/>
              </a:rPr>
              <a:t>здесь</a:t>
            </a:r>
          </a:p>
        </p:txBody>
      </p:sp>
      <p:sp>
        <p:nvSpPr>
          <p:cNvPr id="1407" name="Rectangle 1407"/>
          <p:cNvSpPr/>
          <p:nvPr/>
        </p:nvSpPr>
        <p:spPr>
          <a:xfrm rot="0" flipH="0" flipV="0">
            <a:off x="1670643" y="6405807"/>
            <a:ext cx="5033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2024</a:t>
            </a:r>
            <a:r>
              <a:rPr lang="en-US" sz="996" baseline="0" b="0" i="0" dirty="0" spc="-12">
                <a:solidFill>
                  <a:srgbClr val="D6001C"/>
                </a:solidFill>
                <a:latin typeface="Arial" pitchFamily="0" charset="1"/>
              </a:rPr>
              <a:t> </a:t>
            </a:r>
            <a:r>
              <a:rPr lang="en-US" sz="996" baseline="0" b="0" i="0" dirty="0" spc="0">
                <a:solidFill>
                  <a:srgbClr val="D6001C"/>
                </a:solidFill>
                <a:latin typeface="Arial" pitchFamily="0" charset="1"/>
              </a:rPr>
              <a:t>год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408" name="Freeform 140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91A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9" name="Freeform 1409"/>
          <p:cNvSpPr/>
          <p:nvPr/>
        </p:nvSpPr>
        <p:spPr>
          <a:xfrm rot="0" flipH="0" flipV="1">
            <a:off x="659978" y="5507820"/>
            <a:ext cx="845224" cy="845047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0" name="Freeform 1410"/>
          <p:cNvSpPr/>
          <p:nvPr/>
        </p:nvSpPr>
        <p:spPr>
          <a:xfrm rot="0" flipH="0" flipV="1">
            <a:off x="1099493" y="5727532"/>
            <a:ext cx="236662" cy="371819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1" name="Freeform 1411"/>
          <p:cNvSpPr/>
          <p:nvPr/>
        </p:nvSpPr>
        <p:spPr>
          <a:xfrm rot="0" flipH="0" flipV="1">
            <a:off x="829021" y="5727532"/>
            <a:ext cx="236662" cy="371819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2" name="Rectangle 1412"/>
          <p:cNvSpPr/>
          <p:nvPr/>
        </p:nvSpPr>
        <p:spPr>
          <a:xfrm rot="0" flipH="0" flipV="0">
            <a:off x="5829385" y="3938931"/>
            <a:ext cx="5147462" cy="10130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FFFFFF"/>
                </a:solidFill>
                <a:latin typeface="Tahoma" pitchFamily="0" charset="1"/>
              </a:rPr>
              <a:t>Екатерина Федорова,</a:t>
            </a:r>
            <a:r>
              <a:rPr lang="en-US" sz="2400" baseline="0" b="0" i="0" dirty="0" spc="-31">
                <a:solidFill>
                  <a:srgbClr val="FFFFFF"/>
                </a:solidFill>
                <a:latin typeface="Tahoma" pitchFamily="0" charset="1"/>
              </a:rPr>
              <a:t> </a:t>
            </a:r>
            <a:r>
              <a:rPr lang="en-US" sz="2400" baseline="0" b="0" i="0" dirty="0" spc="0">
                <a:solidFill>
                  <a:srgbClr val="FFFFFF"/>
                </a:solidFill>
                <a:latin typeface="Tahoma" pitchFamily="0" charset="1"/>
              </a:rPr>
              <a:t>руководитель </a:t>
            </a:r>
          </a:p>
          <a:p>
            <a:pPr marL="0">
              <a:lnSpc>
                <a:spcPts val="1896"/>
              </a:lnSpc>
            </a:pPr>
            <a:r>
              <a:rPr lang="en-US" sz="2400" baseline="0" b="0" i="0" dirty="0" spc="0">
                <a:solidFill>
                  <a:srgbClr val="FFFFFF"/>
                </a:solidFill>
                <a:latin typeface="Tahoma" pitchFamily="0" charset="1"/>
              </a:rPr>
              <a:t>молодежного</a:t>
            </a:r>
            <a:r>
              <a:rPr lang="en-US" sz="2400" baseline="0" b="0" i="0" dirty="0" spc="-31">
                <a:solidFill>
                  <a:srgbClr val="FFFFFF"/>
                </a:solidFill>
                <a:latin typeface="Tahoma" pitchFamily="0" charset="1"/>
              </a:rPr>
              <a:t> </a:t>
            </a:r>
            <a:r>
              <a:rPr lang="en-US" sz="2400" baseline="0" b="0" i="0" dirty="0" spc="0">
                <a:solidFill>
                  <a:srgbClr val="FFFFFF"/>
                </a:solidFill>
                <a:latin typeface="Tahoma" pitchFamily="0" charset="1"/>
              </a:rPr>
              <a:t>направления</a:t>
            </a:r>
            <a:r>
              <a:rPr lang="en-US" sz="2400" baseline="0" b="0" i="0" dirty="0" spc="-31">
                <a:solidFill>
                  <a:srgbClr val="FFFFFF"/>
                </a:solidFill>
                <a:latin typeface="Tahoma" pitchFamily="0" charset="1"/>
              </a:rPr>
              <a:t> </a:t>
            </a:r>
            <a:r>
              <a:rPr lang="en-US" sz="2400" baseline="0" b="0" i="0" dirty="0" spc="0">
                <a:solidFill>
                  <a:srgbClr val="FFFFFF"/>
                </a:solidFill>
                <a:latin typeface="Tahoma" pitchFamily="0" charset="1"/>
              </a:rPr>
              <a:t>hh.ru</a:t>
            </a:r>
            <a:r>
              <a:rPr lang="en-US" sz="2400" baseline="0" b="0" i="0" dirty="0" spc="-31">
                <a:solidFill>
                  <a:srgbClr val="FFFFFF"/>
                </a:solidFill>
                <a:latin typeface="Tahoma" pitchFamily="0" charset="1"/>
              </a:rPr>
              <a:t> </a:t>
            </a:r>
            <a:r>
              <a:rPr lang="en-US" sz="2400" baseline="0" b="0" i="0" dirty="0" spc="0">
                <a:solidFill>
                  <a:srgbClr val="FFFFFF"/>
                </a:solidFill>
                <a:latin typeface="Tahoma" pitchFamily="0" charset="1"/>
              </a:rPr>
              <a:t> в </a:t>
            </a:r>
          </a:p>
          <a:p>
            <a:pPr marL="0">
              <a:lnSpc>
                <a:spcPts val="1895"/>
              </a:lnSpc>
            </a:pPr>
            <a:r>
              <a:rPr lang="en-US" sz="2400" baseline="0" b="0" i="0" dirty="0" spc="0">
                <a:solidFill>
                  <a:srgbClr val="FFFFFF"/>
                </a:solidFill>
                <a:latin typeface="Tahoma" pitchFamily="0" charset="1"/>
              </a:rPr>
              <a:t>регионах</a:t>
            </a:r>
          </a:p>
        </p:txBody>
      </p:sp>
      <p:sp>
        <p:nvSpPr>
          <p:cNvPr id="1413" name="Rectangle 1413"/>
          <p:cNvSpPr/>
          <p:nvPr/>
        </p:nvSpPr>
        <p:spPr>
          <a:xfrm rot="0" flipH="0" flipV="0">
            <a:off x="5829385" y="5386731"/>
            <a:ext cx="3455821" cy="10130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FFFFFF"/>
                </a:solidFill>
                <a:latin typeface="Tahoma" pitchFamily="0" charset="1"/>
              </a:rPr>
              <a:t>Тел. +79139020965</a:t>
            </a:r>
          </a:p>
          <a:p>
            <a:pPr marL="0">
              <a:lnSpc>
                <a:spcPts val="3792"/>
              </a:lnSpc>
            </a:pPr>
            <a:r>
              <a:rPr lang="en-US" sz="2400" baseline="0" b="0" i="0" dirty="0" spc="0">
                <a:solidFill>
                  <a:srgbClr val="FFFFFF"/>
                </a:solidFill>
                <a:latin typeface="Tahoma" pitchFamily="0" charset="1"/>
              </a:rPr>
              <a:t>Почта: </a:t>
            </a:r>
            <a:r>
              <a:rPr lang="en-US" sz="2400" baseline="0" b="0" i="0" dirty="0" spc="0">
                <a:solidFill>
                  <a:srgbClr val="FFFFFF"/>
                </a:solidFill>
                <a:latin typeface="Tahoma" pitchFamily="0" charset="1"/>
                <a:hlinkClick r:id="rId100"/>
              </a:rPr>
              <a:t>e.</a:t>
            </a:r>
            <a:r>
              <a:rPr lang="en-US" sz="2400" baseline="0" b="0" i="0" dirty="0" spc="-19">
                <a:solidFill>
                  <a:srgbClr val="FFFFFF"/>
                </a:solidFill>
                <a:latin typeface="Tahoma" pitchFamily="0" charset="1"/>
                <a:hlinkClick r:id="rId100"/>
              </a:rPr>
              <a:t>f</a:t>
            </a:r>
            <a:r>
              <a:rPr lang="en-US" sz="2400" baseline="0" b="0" i="0" dirty="0" spc="0">
                <a:solidFill>
                  <a:srgbClr val="FFFFFF"/>
                </a:solidFill>
                <a:latin typeface="Tahoma" pitchFamily="0" charset="1"/>
                <a:hlinkClick r:id="rId100"/>
              </a:rPr>
              <a:t>edo</a:t>
            </a:r>
            <a:r>
              <a:rPr lang="en-US" sz="2400" baseline="0" b="0" i="0" dirty="0" spc="-11">
                <a:solidFill>
                  <a:srgbClr val="FFFFFF"/>
                </a:solidFill>
                <a:latin typeface="Tahoma" pitchFamily="0" charset="1"/>
                <a:hlinkClick r:id="rId100"/>
              </a:rPr>
              <a:t>r</a:t>
            </a:r>
            <a:r>
              <a:rPr lang="en-US" sz="2400" baseline="0" b="0" i="0" dirty="0" spc="0">
                <a:solidFill>
                  <a:srgbClr val="FFFFFF"/>
                </a:solidFill>
                <a:latin typeface="Tahoma" pitchFamily="0" charset="1"/>
                <a:hlinkClick r:id="rId100"/>
              </a:rPr>
              <a:t>o</a:t>
            </a:r>
            <a:r>
              <a:rPr lang="en-US" sz="2400" baseline="0" b="0" i="0" dirty="0" spc="-43">
                <a:solidFill>
                  <a:srgbClr val="FFFFFF"/>
                </a:solidFill>
                <a:latin typeface="Tahoma" pitchFamily="0" charset="1"/>
                <a:hlinkClick r:id="rId100"/>
              </a:rPr>
              <a:t>v</a:t>
            </a:r>
            <a:r>
              <a:rPr lang="en-US" sz="2400" baseline="0" b="0" i="0" dirty="0" spc="0">
                <a:solidFill>
                  <a:srgbClr val="FFFFFF"/>
                </a:solidFill>
                <a:latin typeface="Tahoma" pitchFamily="0" charset="1"/>
                <a:hlinkClick r:id="rId100"/>
              </a:rPr>
              <a:t>a@hh.ru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1" name="Freeform 121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 rot="0" flipH="0" flipV="1">
            <a:off x="326652" y="6422651"/>
            <a:ext cx="234039" cy="233990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 rot="0" flipH="0" flipV="1">
            <a:off x="448351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 rot="0" flipH="0" flipV="1">
            <a:off x="373459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 rot="0" flipH="0" flipV="0">
            <a:off x="385572" y="1196344"/>
            <a:ext cx="1504188" cy="1353312"/>
          </a:xfrm>
          <a:custGeom>
            <a:pathLst>
              <a:path w="1504188" h="1353312">
                <a:moveTo>
                  <a:pt x="0" y="225552"/>
                </a:moveTo>
                <a:cubicBezTo>
                  <a:pt x="0" y="100978"/>
                  <a:pt x="100990" y="0"/>
                  <a:pt x="225552" y="0"/>
                </a:cubicBezTo>
                <a:lnTo>
                  <a:pt x="1278636" y="0"/>
                </a:lnTo>
                <a:cubicBezTo>
                  <a:pt x="1403197" y="0"/>
                  <a:pt x="1504188" y="100978"/>
                  <a:pt x="1504188" y="225552"/>
                </a:cubicBezTo>
                <a:lnTo>
                  <a:pt x="1504188" y="1127747"/>
                </a:lnTo>
                <a:cubicBezTo>
                  <a:pt x="1504188" y="1252321"/>
                  <a:pt x="1403197" y="1353312"/>
                  <a:pt x="1278636" y="1353312"/>
                </a:cubicBezTo>
                <a:lnTo>
                  <a:pt x="225552" y="1353312"/>
                </a:lnTo>
                <a:cubicBezTo>
                  <a:pt x="100990" y="1353312"/>
                  <a:pt x="0" y="1252321"/>
                  <a:pt x="0" y="1127747"/>
                </a:cubicBezTo>
                <a:close/>
              </a:path>
            </a:pathLst>
          </a:custGeom>
          <a:solidFill>
            <a:srgbClr val="CFBDF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 rot="0" flipH="0" flipV="0">
            <a:off x="2077211" y="1207014"/>
            <a:ext cx="1824227" cy="1353312"/>
          </a:xfrm>
          <a:custGeom>
            <a:pathLst>
              <a:path w="1824227" h="1353312">
                <a:moveTo>
                  <a:pt x="0" y="225552"/>
                </a:moveTo>
                <a:cubicBezTo>
                  <a:pt x="0" y="100978"/>
                  <a:pt x="100990" y="0"/>
                  <a:pt x="225552" y="0"/>
                </a:cubicBezTo>
                <a:lnTo>
                  <a:pt x="1598675" y="0"/>
                </a:lnTo>
                <a:cubicBezTo>
                  <a:pt x="1723237" y="0"/>
                  <a:pt x="1824227" y="100978"/>
                  <a:pt x="1824227" y="225552"/>
                </a:cubicBezTo>
                <a:lnTo>
                  <a:pt x="1824227" y="1127747"/>
                </a:lnTo>
                <a:cubicBezTo>
                  <a:pt x="1824227" y="1252321"/>
                  <a:pt x="1723237" y="1353312"/>
                  <a:pt x="1598675" y="1353312"/>
                </a:cubicBezTo>
                <a:lnTo>
                  <a:pt x="225552" y="1353312"/>
                </a:lnTo>
                <a:cubicBezTo>
                  <a:pt x="100990" y="1353312"/>
                  <a:pt x="0" y="1252321"/>
                  <a:pt x="0" y="1127747"/>
                </a:cubicBezTo>
                <a:close/>
              </a:path>
            </a:pathLst>
          </a:custGeom>
          <a:solidFill>
            <a:srgbClr val="AABBC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 rot="0" flipH="0" flipV="0">
            <a:off x="4088891" y="1207012"/>
            <a:ext cx="3572255" cy="1353312"/>
          </a:xfrm>
          <a:custGeom>
            <a:pathLst>
              <a:path w="3572255" h="1353312">
                <a:moveTo>
                  <a:pt x="0" y="225552"/>
                </a:moveTo>
                <a:cubicBezTo>
                  <a:pt x="0" y="100978"/>
                  <a:pt x="100990" y="0"/>
                  <a:pt x="225552" y="0"/>
                </a:cubicBezTo>
                <a:lnTo>
                  <a:pt x="3346703" y="0"/>
                </a:lnTo>
                <a:cubicBezTo>
                  <a:pt x="3471265" y="0"/>
                  <a:pt x="3572255" y="100978"/>
                  <a:pt x="3572255" y="225552"/>
                </a:cubicBezTo>
                <a:lnTo>
                  <a:pt x="3572255" y="1127747"/>
                </a:lnTo>
                <a:cubicBezTo>
                  <a:pt x="3572255" y="1252321"/>
                  <a:pt x="3471265" y="1353312"/>
                  <a:pt x="3346703" y="1353312"/>
                </a:cubicBezTo>
                <a:lnTo>
                  <a:pt x="225552" y="1353312"/>
                </a:lnTo>
                <a:cubicBezTo>
                  <a:pt x="100990" y="1353312"/>
                  <a:pt x="0" y="1252321"/>
                  <a:pt x="0" y="1127747"/>
                </a:cubicBezTo>
                <a:close/>
              </a:path>
            </a:pathLst>
          </a:custGeom>
          <a:solidFill>
            <a:srgbClr val="FFC8B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 rot="0" flipH="0" flipV="0">
            <a:off x="7848600" y="1207014"/>
            <a:ext cx="3570732" cy="1353312"/>
          </a:xfrm>
          <a:custGeom>
            <a:pathLst>
              <a:path w="3570732" h="1353312">
                <a:moveTo>
                  <a:pt x="0" y="225552"/>
                </a:moveTo>
                <a:cubicBezTo>
                  <a:pt x="0" y="100978"/>
                  <a:pt x="100990" y="0"/>
                  <a:pt x="225552" y="0"/>
                </a:cubicBezTo>
                <a:lnTo>
                  <a:pt x="3345179" y="0"/>
                </a:lnTo>
                <a:cubicBezTo>
                  <a:pt x="3469741" y="0"/>
                  <a:pt x="3570732" y="100978"/>
                  <a:pt x="3570732" y="225552"/>
                </a:cubicBezTo>
                <a:lnTo>
                  <a:pt x="3570732" y="1127747"/>
                </a:lnTo>
                <a:cubicBezTo>
                  <a:pt x="3570732" y="1252321"/>
                  <a:pt x="3469741" y="1353312"/>
                  <a:pt x="3345179" y="1353312"/>
                </a:cubicBezTo>
                <a:lnTo>
                  <a:pt x="225552" y="1353312"/>
                </a:lnTo>
                <a:cubicBezTo>
                  <a:pt x="100990" y="1353312"/>
                  <a:pt x="0" y="1252321"/>
                  <a:pt x="0" y="1127747"/>
                </a:cubicBezTo>
                <a:close/>
              </a:path>
            </a:pathLst>
          </a:custGeom>
          <a:solidFill>
            <a:srgbClr val="A4C9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" name="Picture 129"/>
          <p:cNvPicPr>
            <a:picLocks noChangeAspect="0"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8496" y="6272784"/>
            <a:ext cx="858011" cy="533400"/>
          </a:xfrm>
          <a:prstGeom prst="rect">
            <a:avLst/>
          </a:prstGeom>
          <a:noFill/>
          <a:extLst/>
        </p:spPr>
      </p:pic>
      <p:pic>
        <p:nvPicPr>
          <p:cNvPr id="130" name="Picture 113"/>
          <p:cNvPicPr>
            <a:picLocks noChangeAspect="0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027" y="6216396"/>
            <a:ext cx="1080515" cy="431291"/>
          </a:xfrm>
          <a:prstGeom prst="rect">
            <a:avLst/>
          </a:prstGeom>
          <a:noFill/>
          <a:extLst/>
        </p:spPr>
      </p:pic>
      <p:sp>
        <p:nvSpPr>
          <p:cNvPr id="131" name="Rectangle 131"/>
          <p:cNvSpPr/>
          <p:nvPr/>
        </p:nvSpPr>
        <p:spPr>
          <a:xfrm rot="0" flipH="0" flipV="0">
            <a:off x="678815" y="118758"/>
            <a:ext cx="6806675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Что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происходит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с рынком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труда</a:t>
            </a:r>
          </a:p>
        </p:txBody>
      </p:sp>
      <p:sp>
        <p:nvSpPr>
          <p:cNvPr id="132" name="Rectangle 132"/>
          <p:cNvSpPr/>
          <p:nvPr/>
        </p:nvSpPr>
        <p:spPr>
          <a:xfrm rot="0" flipH="0" flipV="0">
            <a:off x="11797347" y="6412354"/>
            <a:ext cx="745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3</a:t>
            </a:r>
          </a:p>
        </p:txBody>
      </p:sp>
      <p:sp>
        <p:nvSpPr>
          <p:cNvPr id="133" name="Rectangle 133"/>
          <p:cNvSpPr/>
          <p:nvPr/>
        </p:nvSpPr>
        <p:spPr>
          <a:xfrm rot="0" flipH="0" flipV="0">
            <a:off x="542331" y="1367467"/>
            <a:ext cx="853706" cy="901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A1D"/>
                </a:solidFill>
                <a:latin typeface="Tahoma" pitchFamily="0" charset="1"/>
              </a:rPr>
              <a:t>3,3</a:t>
            </a:r>
          </a:p>
          <a:p>
            <a:pPr marL="0">
              <a:lnSpc>
                <a:spcPts val="1394"/>
              </a:lnSpc>
            </a:pPr>
            <a:r>
              <a:rPr lang="en-US" sz="1464" baseline="0" b="0" i="0" dirty="0" spc="0">
                <a:solidFill>
                  <a:srgbClr val="191A1D"/>
                </a:solidFill>
                <a:latin typeface="Tahoma" pitchFamily="0" charset="1"/>
              </a:rPr>
              <a:t>hh.</a:t>
            </a:r>
            <a:r>
              <a:rPr lang="en-US" sz="1464" baseline="0" b="0" i="0" dirty="0" spc="0">
                <a:solidFill>
                  <a:srgbClr val="191A1D"/>
                </a:solidFill>
                <a:latin typeface="Tahoma" pitchFamily="0" charset="1"/>
              </a:rPr>
              <a:t>индекс</a:t>
            </a:r>
          </a:p>
        </p:txBody>
      </p:sp>
      <p:sp>
        <p:nvSpPr>
          <p:cNvPr id="134" name="Rectangle 134"/>
          <p:cNvSpPr/>
          <p:nvPr/>
        </p:nvSpPr>
        <p:spPr>
          <a:xfrm rot="0" flipH="0" flipV="0">
            <a:off x="2234401" y="1378218"/>
            <a:ext cx="1192746" cy="901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A1D"/>
                </a:solidFill>
                <a:latin typeface="Tahoma" pitchFamily="0" charset="1"/>
              </a:rPr>
              <a:t>2,7%</a:t>
            </a:r>
          </a:p>
          <a:p>
            <a:pPr marL="0">
              <a:lnSpc>
                <a:spcPts val="1394"/>
              </a:lnSpc>
            </a:pPr>
            <a:r>
              <a:rPr lang="en-US" sz="1464" baseline="0" b="0" i="0" dirty="0" spc="0">
                <a:solidFill>
                  <a:srgbClr val="191A1D"/>
                </a:solidFill>
                <a:latin typeface="Tahoma" pitchFamily="0" charset="1"/>
              </a:rPr>
              <a:t>Безработица*</a:t>
            </a:r>
          </a:p>
        </p:txBody>
      </p:sp>
      <p:sp>
        <p:nvSpPr>
          <p:cNvPr id="135" name="Rectangle 135"/>
          <p:cNvSpPr/>
          <p:nvPr/>
        </p:nvSpPr>
        <p:spPr>
          <a:xfrm rot="0" flipH="0" flipV="0">
            <a:off x="4246750" y="1266426"/>
            <a:ext cx="1340029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A1D"/>
                </a:solidFill>
                <a:latin typeface="Tahoma" pitchFamily="0" charset="1"/>
              </a:rPr>
              <a:t>+28%</a:t>
            </a:r>
          </a:p>
        </p:txBody>
      </p:sp>
      <p:sp>
        <p:nvSpPr>
          <p:cNvPr id="136" name="Rectangle 136"/>
          <p:cNvSpPr/>
          <p:nvPr/>
        </p:nvSpPr>
        <p:spPr>
          <a:xfrm rot="0" flipH="0" flipV="0">
            <a:off x="4246750" y="1844021"/>
            <a:ext cx="3247808" cy="5467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64" baseline="0" b="0" i="0" dirty="0" spc="0">
                <a:solidFill>
                  <a:srgbClr val="191A1D"/>
                </a:solidFill>
                <a:latin typeface="Tahoma" pitchFamily="0" charset="1"/>
              </a:rPr>
              <a:t>Изменение среднего числа активных </a:t>
            </a:r>
          </a:p>
          <a:p>
            <a:pPr marL="0">
              <a:lnSpc>
                <a:spcPts val="1752"/>
              </a:lnSpc>
            </a:pPr>
            <a:r>
              <a:rPr lang="en-US" sz="1464" baseline="0" b="0" i="0" dirty="0" spc="0">
                <a:solidFill>
                  <a:srgbClr val="191A1D"/>
                </a:solidFill>
                <a:latin typeface="Tahoma" pitchFamily="0" charset="1"/>
              </a:rPr>
              <a:t>вакансий год к году</a:t>
            </a:r>
          </a:p>
        </p:txBody>
      </p:sp>
      <p:sp>
        <p:nvSpPr>
          <p:cNvPr id="137" name="Rectangle 137"/>
          <p:cNvSpPr/>
          <p:nvPr/>
        </p:nvSpPr>
        <p:spPr>
          <a:xfrm rot="0" flipH="0" flipV="0">
            <a:off x="8005598" y="1266426"/>
            <a:ext cx="1080829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A1D"/>
                </a:solidFill>
                <a:latin typeface="Tahoma" pitchFamily="0" charset="1"/>
              </a:rPr>
              <a:t>+7%</a:t>
            </a:r>
          </a:p>
        </p:txBody>
      </p:sp>
      <p:sp>
        <p:nvSpPr>
          <p:cNvPr id="138" name="Rectangle 138"/>
          <p:cNvSpPr/>
          <p:nvPr/>
        </p:nvSpPr>
        <p:spPr>
          <a:xfrm rot="0" flipH="0" flipV="0">
            <a:off x="8005598" y="1844021"/>
            <a:ext cx="3247808" cy="5467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64" baseline="0" b="0" i="0" dirty="0" spc="0">
                <a:solidFill>
                  <a:srgbClr val="191A1D"/>
                </a:solidFill>
                <a:latin typeface="Tahoma" pitchFamily="0" charset="1"/>
              </a:rPr>
              <a:t>Изменение среднего числа активных </a:t>
            </a:r>
          </a:p>
          <a:p>
            <a:pPr marL="0">
              <a:lnSpc>
                <a:spcPts val="1752"/>
              </a:lnSpc>
            </a:pPr>
            <a:r>
              <a:rPr lang="en-US" sz="1464" baseline="0" b="0" i="0" dirty="0" spc="0">
                <a:solidFill>
                  <a:srgbClr val="191A1D"/>
                </a:solidFill>
                <a:latin typeface="Tahoma" pitchFamily="0" charset="1"/>
              </a:rPr>
              <a:t>резюме год к году</a:t>
            </a:r>
          </a:p>
        </p:txBody>
      </p:sp>
      <p:sp>
        <p:nvSpPr>
          <p:cNvPr id="139" name="Rectangle 139"/>
          <p:cNvSpPr/>
          <p:nvPr/>
        </p:nvSpPr>
        <p:spPr>
          <a:xfrm rot="0" flipH="0" flipV="0">
            <a:off x="476295" y="2859406"/>
            <a:ext cx="7643477" cy="4830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36" baseline="0" b="0" i="0" dirty="0" spc="608">
                <a:solidFill>
                  <a:srgbClr val="19191D"/>
                </a:solidFill>
                <a:latin typeface="ArialMT" pitchFamily="0" charset="1"/>
              </a:rPr>
              <a:t>•</a:t>
            </a:r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Сохраняется</a:t>
            </a:r>
            <a:r>
              <a:rPr lang="en-US" sz="2136" baseline="0" b="0" i="0" dirty="0" spc="-19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136" baseline="0" b="1" i="0" dirty="0" spc="0">
                <a:solidFill>
                  <a:srgbClr val="19191D"/>
                </a:solidFill>
                <a:latin typeface="Tahoma" pitchFamily="0" charset="1"/>
              </a:rPr>
              <a:t>дефицит</a:t>
            </a:r>
            <a:r>
              <a:rPr lang="en-US" sz="2136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136" baseline="0" b="1" i="0" dirty="0" spc="0">
                <a:solidFill>
                  <a:srgbClr val="19191D"/>
                </a:solidFill>
                <a:latin typeface="Tahoma" pitchFamily="0" charset="1"/>
              </a:rPr>
              <a:t>кадров</a:t>
            </a:r>
            <a:r>
              <a:rPr lang="en-US" sz="2136" baseline="0" b="1" i="0" dirty="0" spc="-1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в</a:t>
            </a:r>
            <a:r>
              <a:rPr lang="en-US" sz="2136" baseline="0" b="0" i="0" dirty="0" spc="-20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самых массовых сферах: </a:t>
            </a:r>
          </a:p>
        </p:txBody>
      </p:sp>
      <p:sp>
        <p:nvSpPr>
          <p:cNvPr id="140" name="Rectangle 140"/>
          <p:cNvSpPr/>
          <p:nvPr/>
        </p:nvSpPr>
        <p:spPr>
          <a:xfrm rot="0" flipH="0" flipV="0">
            <a:off x="648507" y="3162200"/>
            <a:ext cx="9011357" cy="4729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рабочие, производство, продажи, розница, транспорт и строительство;</a:t>
            </a:r>
          </a:p>
        </p:txBody>
      </p:sp>
      <p:sp>
        <p:nvSpPr>
          <p:cNvPr id="141" name="Rectangle 141"/>
          <p:cNvSpPr/>
          <p:nvPr/>
        </p:nvSpPr>
        <p:spPr>
          <a:xfrm rot="0" flipH="0" flipV="0">
            <a:off x="476250" y="3556901"/>
            <a:ext cx="8840510" cy="7656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36" baseline="0" b="0" i="0" dirty="0" spc="608">
                <a:solidFill>
                  <a:srgbClr val="19191D"/>
                </a:solidFill>
                <a:latin typeface="ArialMT" pitchFamily="0" charset="1"/>
              </a:rPr>
              <a:t>•</a:t>
            </a:r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Спрос растёт на обслуживающий и рабочий персонал, но рост</a:t>
            </a:r>
          </a:p>
          <a:p>
            <a:pPr marL="172257">
              <a:lnSpc>
                <a:spcPts val="2304"/>
              </a:lnSpc>
            </a:pPr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активных резюме</a:t>
            </a:r>
            <a:r>
              <a:rPr lang="en-US" sz="2136" baseline="0" b="0" i="0" dirty="0" spc="-20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в этих</a:t>
            </a:r>
            <a:r>
              <a:rPr lang="en-US" sz="2136" baseline="0" b="0" i="0" dirty="0" spc="-20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сферах увеличивается непропорционально;</a:t>
            </a:r>
          </a:p>
        </p:txBody>
      </p:sp>
      <p:sp>
        <p:nvSpPr>
          <p:cNvPr id="142" name="Rectangle 142"/>
          <p:cNvSpPr/>
          <p:nvPr/>
        </p:nvSpPr>
        <p:spPr>
          <a:xfrm rot="0" flipH="0" flipV="0">
            <a:off x="476250" y="4244304"/>
            <a:ext cx="8581282" cy="7656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36" baseline="0" b="0" i="0" dirty="0" spc="608">
                <a:solidFill>
                  <a:srgbClr val="19191D"/>
                </a:solidFill>
                <a:latin typeface="ArialMT" pitchFamily="0" charset="1"/>
              </a:rPr>
              <a:t>•</a:t>
            </a:r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Ускорение</a:t>
            </a:r>
            <a:r>
              <a:rPr lang="en-US" sz="2136" baseline="0" b="0" i="0" dirty="0" spc="-20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«зарплатной гонки»</a:t>
            </a:r>
            <a:r>
              <a:rPr lang="en-US" sz="2136" baseline="0" b="0" i="0" dirty="0" spc="-20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со стороны работодателей </a:t>
            </a:r>
          </a:p>
          <a:p>
            <a:pPr marL="172257">
              <a:lnSpc>
                <a:spcPts val="2304"/>
              </a:lnSpc>
            </a:pPr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продолжаются </a:t>
            </a:r>
            <a:r>
              <a:rPr lang="en-US" sz="2136" baseline="0" b="0" i="0" dirty="0" spc="649">
                <a:solidFill>
                  <a:srgbClr val="19191D"/>
                </a:solidFill>
                <a:latin typeface="Tahoma" pitchFamily="0" charset="1"/>
              </a:rPr>
              <a:t>—</a:t>
            </a:r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предлагаемые зарплаты опережают ожидаемые </a:t>
            </a:r>
          </a:p>
        </p:txBody>
      </p:sp>
      <p:sp>
        <p:nvSpPr>
          <p:cNvPr id="143" name="Rectangle 143"/>
          <p:cNvSpPr/>
          <p:nvPr/>
        </p:nvSpPr>
        <p:spPr>
          <a:xfrm rot="0" flipH="0" flipV="0">
            <a:off x="648236" y="4829709"/>
            <a:ext cx="3164930" cy="4729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в среднем</a:t>
            </a:r>
            <a:r>
              <a:rPr lang="en-US" sz="2136" baseline="0" b="0" i="0" dirty="0" spc="-20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136" baseline="0" b="0" i="0" dirty="0" spc="0">
                <a:solidFill>
                  <a:srgbClr val="19191D"/>
                </a:solidFill>
                <a:latin typeface="Tahoma" pitchFamily="0" charset="1"/>
              </a:rPr>
              <a:t>на 5 тыс. руб. </a:t>
            </a:r>
          </a:p>
        </p:txBody>
      </p:sp>
      <p:sp>
        <p:nvSpPr>
          <p:cNvPr id="144" name="Rectangle 144"/>
          <p:cNvSpPr/>
          <p:nvPr/>
        </p:nvSpPr>
        <p:spPr>
          <a:xfrm rot="0" flipH="0" flipV="0">
            <a:off x="8059430" y="6395138"/>
            <a:ext cx="4111172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*</a:t>
            </a:r>
            <a:r>
              <a:rPr lang="en-US" sz="1200" baseline="0" b="0" i="0" dirty="0" spc="-15">
                <a:solidFill>
                  <a:srgbClr val="7F7F7F"/>
                </a:solidFill>
                <a:latin typeface="Tahoma" pitchFamily="0" charset="1"/>
              </a:rPr>
              <a:t> </a:t>
            </a:r>
            <a:r>
              <a:rPr lang="en-US" sz="1200" baseline="0" b="0" i="0" dirty="0" spc="373">
                <a:solidFill>
                  <a:srgbClr val="7F7F7F"/>
                </a:solidFill>
                <a:latin typeface="Tahoma" pitchFamily="0" charset="1"/>
              </a:rPr>
              <a:t>—</a:t>
            </a: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уровень безработицы по данным Росстата на март 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45" name="Freeform 145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 rot="0" flipH="0" flipV="1">
            <a:off x="326652" y="6422651"/>
            <a:ext cx="234039" cy="233990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 rot="0" flipH="0" flipV="1">
            <a:off x="448351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 rot="0" flipH="0" flipV="1">
            <a:off x="373459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 rot="0" flipH="0" flipV="0">
            <a:off x="835152" y="1830325"/>
            <a:ext cx="8598407" cy="3395471"/>
          </a:xfrm>
          <a:custGeom>
            <a:pathLst>
              <a:path w="8598407" h="3395471">
                <a:moveTo>
                  <a:pt x="0" y="3395471"/>
                </a:moveTo>
                <a:lnTo>
                  <a:pt x="8598407" y="3395471"/>
                </a:lnTo>
                <a:moveTo>
                  <a:pt x="0" y="3019044"/>
                </a:moveTo>
                <a:lnTo>
                  <a:pt x="8598407" y="3019044"/>
                </a:lnTo>
                <a:moveTo>
                  <a:pt x="0" y="2641091"/>
                </a:moveTo>
                <a:lnTo>
                  <a:pt x="8598407" y="2641091"/>
                </a:lnTo>
                <a:moveTo>
                  <a:pt x="0" y="1886711"/>
                </a:moveTo>
                <a:lnTo>
                  <a:pt x="8598407" y="1886711"/>
                </a:lnTo>
                <a:moveTo>
                  <a:pt x="0" y="1508760"/>
                </a:moveTo>
                <a:lnTo>
                  <a:pt x="8598407" y="1508760"/>
                </a:lnTo>
                <a:moveTo>
                  <a:pt x="0" y="1132332"/>
                </a:moveTo>
                <a:lnTo>
                  <a:pt x="8598407" y="1132332"/>
                </a:lnTo>
                <a:moveTo>
                  <a:pt x="0" y="754379"/>
                </a:moveTo>
                <a:lnTo>
                  <a:pt x="8598407" y="754379"/>
                </a:lnTo>
                <a:moveTo>
                  <a:pt x="0" y="376427"/>
                </a:moveTo>
                <a:lnTo>
                  <a:pt x="8598407" y="376427"/>
                </a:lnTo>
                <a:moveTo>
                  <a:pt x="0" y="0"/>
                </a:moveTo>
                <a:lnTo>
                  <a:pt x="8598407" y="0"/>
                </a:lnTo>
              </a:path>
            </a:pathLst>
          </a:custGeom>
          <a:noFill/>
          <a:ln w="3175" cap="flat" cmpd="sng">
            <a:solidFill>
              <a:srgbClr val="F2F2F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 rot="0" flipH="0" flipV="0">
            <a:off x="835152" y="4093465"/>
            <a:ext cx="8598407" cy="0"/>
          </a:xfrm>
          <a:custGeom>
            <a:pathLst>
              <a:path w="8598407" h="0">
                <a:moveTo>
                  <a:pt x="0" y="0"/>
                </a:moveTo>
                <a:lnTo>
                  <a:pt x="8598407" y="0"/>
                </a:lnTo>
              </a:path>
            </a:pathLst>
          </a:custGeom>
          <a:noFill/>
          <a:ln w="9525" cap="flat" cmpd="sng">
            <a:solidFill>
              <a:srgbClr val="C0C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 rot="0" flipH="0" flipV="0">
            <a:off x="988313" y="2209039"/>
            <a:ext cx="8292083" cy="2784348"/>
          </a:xfrm>
          <a:custGeom>
            <a:pathLst>
              <a:path w="8292083" h="2784348">
                <a:moveTo>
                  <a:pt x="0" y="1885188"/>
                </a:moveTo>
                <a:lnTo>
                  <a:pt x="307847" y="1522477"/>
                </a:lnTo>
                <a:lnTo>
                  <a:pt x="614172" y="2264663"/>
                </a:lnTo>
                <a:lnTo>
                  <a:pt x="922019" y="2648711"/>
                </a:lnTo>
                <a:lnTo>
                  <a:pt x="1228344" y="2784348"/>
                </a:lnTo>
                <a:lnTo>
                  <a:pt x="1536191" y="2488692"/>
                </a:lnTo>
                <a:lnTo>
                  <a:pt x="1842516" y="2385060"/>
                </a:lnTo>
                <a:lnTo>
                  <a:pt x="2150364" y="2170176"/>
                </a:lnTo>
                <a:lnTo>
                  <a:pt x="2456688" y="1991867"/>
                </a:lnTo>
                <a:lnTo>
                  <a:pt x="2764535" y="2014727"/>
                </a:lnTo>
                <a:lnTo>
                  <a:pt x="3070860" y="2023872"/>
                </a:lnTo>
                <a:lnTo>
                  <a:pt x="3378708" y="2098547"/>
                </a:lnTo>
                <a:lnTo>
                  <a:pt x="3685032" y="2080259"/>
                </a:lnTo>
                <a:lnTo>
                  <a:pt x="3992879" y="1632204"/>
                </a:lnTo>
                <a:lnTo>
                  <a:pt x="4299203" y="1629157"/>
                </a:lnTo>
                <a:lnTo>
                  <a:pt x="4607052" y="1246633"/>
                </a:lnTo>
                <a:lnTo>
                  <a:pt x="4914900" y="1114044"/>
                </a:lnTo>
                <a:lnTo>
                  <a:pt x="5221223" y="633985"/>
                </a:lnTo>
                <a:lnTo>
                  <a:pt x="5529071" y="507492"/>
                </a:lnTo>
                <a:lnTo>
                  <a:pt x="5835396" y="316992"/>
                </a:lnTo>
                <a:lnTo>
                  <a:pt x="6143244" y="175261"/>
                </a:lnTo>
                <a:lnTo>
                  <a:pt x="6449567" y="198121"/>
                </a:lnTo>
                <a:lnTo>
                  <a:pt x="6757416" y="312421"/>
                </a:lnTo>
                <a:lnTo>
                  <a:pt x="7063740" y="676656"/>
                </a:lnTo>
                <a:lnTo>
                  <a:pt x="7371588" y="914400"/>
                </a:lnTo>
                <a:lnTo>
                  <a:pt x="7677911" y="272797"/>
                </a:lnTo>
                <a:lnTo>
                  <a:pt x="7985759" y="248412"/>
                </a:lnTo>
                <a:lnTo>
                  <a:pt x="8292083" y="0"/>
                </a:lnTo>
              </a:path>
            </a:pathLst>
          </a:custGeom>
          <a:noFill/>
          <a:ln w="28575" cap="rnd" cmpd="sng">
            <a:solidFill>
              <a:srgbClr val="FF4D3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 rot="0" flipH="0" flipV="0">
            <a:off x="988313" y="2929891"/>
            <a:ext cx="8292083" cy="1164336"/>
          </a:xfrm>
          <a:custGeom>
            <a:pathLst>
              <a:path w="8292083" h="1164336">
                <a:moveTo>
                  <a:pt x="0" y="1164336"/>
                </a:moveTo>
                <a:lnTo>
                  <a:pt x="307847" y="813816"/>
                </a:lnTo>
                <a:lnTo>
                  <a:pt x="614172" y="434341"/>
                </a:lnTo>
                <a:lnTo>
                  <a:pt x="922019" y="417577"/>
                </a:lnTo>
                <a:lnTo>
                  <a:pt x="1228344" y="533400"/>
                </a:lnTo>
                <a:lnTo>
                  <a:pt x="1536191" y="594360"/>
                </a:lnTo>
                <a:lnTo>
                  <a:pt x="1842516" y="329184"/>
                </a:lnTo>
                <a:lnTo>
                  <a:pt x="2150364" y="275845"/>
                </a:lnTo>
                <a:lnTo>
                  <a:pt x="2456688" y="234697"/>
                </a:lnTo>
                <a:lnTo>
                  <a:pt x="2764535" y="220981"/>
                </a:lnTo>
                <a:lnTo>
                  <a:pt x="3070860" y="313945"/>
                </a:lnTo>
                <a:lnTo>
                  <a:pt x="3378708" y="544068"/>
                </a:lnTo>
                <a:lnTo>
                  <a:pt x="3685032" y="826009"/>
                </a:lnTo>
                <a:lnTo>
                  <a:pt x="3992879" y="510541"/>
                </a:lnTo>
                <a:lnTo>
                  <a:pt x="4299203" y="207264"/>
                </a:lnTo>
                <a:lnTo>
                  <a:pt x="4607052" y="445009"/>
                </a:lnTo>
                <a:lnTo>
                  <a:pt x="4914900" y="731520"/>
                </a:lnTo>
                <a:lnTo>
                  <a:pt x="5221223" y="798577"/>
                </a:lnTo>
                <a:lnTo>
                  <a:pt x="5529071" y="481585"/>
                </a:lnTo>
                <a:lnTo>
                  <a:pt x="5835396" y="409956"/>
                </a:lnTo>
                <a:lnTo>
                  <a:pt x="6143244" y="371856"/>
                </a:lnTo>
                <a:lnTo>
                  <a:pt x="6449567" y="257556"/>
                </a:lnTo>
                <a:lnTo>
                  <a:pt x="6757416" y="262128"/>
                </a:lnTo>
                <a:lnTo>
                  <a:pt x="7063740" y="490728"/>
                </a:lnTo>
                <a:lnTo>
                  <a:pt x="7371588" y="786384"/>
                </a:lnTo>
                <a:lnTo>
                  <a:pt x="7677911" y="385573"/>
                </a:lnTo>
                <a:lnTo>
                  <a:pt x="7985759" y="0"/>
                </a:lnTo>
                <a:lnTo>
                  <a:pt x="8292083" y="121920"/>
                </a:lnTo>
              </a:path>
            </a:pathLst>
          </a:custGeom>
          <a:noFill/>
          <a:ln w="28575" cap="rnd" cmpd="sng">
            <a:solidFill>
              <a:srgbClr val="2B7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 rot="0" flipH="0" flipV="0">
            <a:off x="9549383" y="4538473"/>
            <a:ext cx="2240280" cy="1440180"/>
          </a:xfrm>
          <a:custGeom>
            <a:pathLst>
              <a:path w="2240280" h="1440180">
                <a:moveTo>
                  <a:pt x="0" y="0"/>
                </a:moveTo>
                <a:lnTo>
                  <a:pt x="2240280" y="0"/>
                </a:lnTo>
                <a:lnTo>
                  <a:pt x="2240280" y="1440180"/>
                </a:lnTo>
                <a:lnTo>
                  <a:pt x="0" y="1440180"/>
                </a:lnTo>
                <a:lnTo>
                  <a:pt x="0" y="0"/>
                </a:lnTo>
                <a:close/>
              </a:path>
            </a:pathLst>
          </a:custGeom>
          <a:solidFill>
            <a:srgbClr val="FAFAFA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4" name="Picture 154"/>
          <p:cNvPicPr>
            <a:picLocks noChangeAspect="0" noChangeArrowheads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39959" y="5630660"/>
            <a:ext cx="1660665" cy="100088"/>
          </a:xfrm>
          <a:prstGeom prst="rect">
            <a:avLst/>
          </a:prstGeom>
          <a:noFill/>
          <a:extLst/>
        </p:spPr>
      </p:pic>
      <p:sp>
        <p:nvSpPr>
          <p:cNvPr id="155" name="Freeform 155"/>
          <p:cNvSpPr/>
          <p:nvPr/>
        </p:nvSpPr>
        <p:spPr>
          <a:xfrm rot="0" flipH="0" flipV="0">
            <a:off x="9549383" y="3026665"/>
            <a:ext cx="2240280" cy="1440180"/>
          </a:xfrm>
          <a:custGeom>
            <a:pathLst>
              <a:path w="2240280" h="1440180">
                <a:moveTo>
                  <a:pt x="0" y="0"/>
                </a:moveTo>
                <a:lnTo>
                  <a:pt x="2240280" y="0"/>
                </a:lnTo>
                <a:lnTo>
                  <a:pt x="2240280" y="1440180"/>
                </a:lnTo>
                <a:lnTo>
                  <a:pt x="0" y="1440180"/>
                </a:lnTo>
                <a:lnTo>
                  <a:pt x="0" y="0"/>
                </a:lnTo>
                <a:close/>
              </a:path>
            </a:pathLst>
          </a:custGeom>
          <a:solidFill>
            <a:srgbClr val="FAFAFA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" name="Picture 156"/>
          <p:cNvPicPr>
            <a:picLocks noChangeAspect="0" noChangeArrowheads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39959" y="3279141"/>
            <a:ext cx="1660665" cy="939799"/>
          </a:xfrm>
          <a:prstGeom prst="rect">
            <a:avLst/>
          </a:prstGeom>
          <a:noFill/>
          <a:extLst/>
        </p:spPr>
      </p:pic>
      <p:sp>
        <p:nvSpPr>
          <p:cNvPr id="157" name="Freeform 157"/>
          <p:cNvSpPr/>
          <p:nvPr/>
        </p:nvSpPr>
        <p:spPr>
          <a:xfrm rot="0" flipH="0" flipV="0">
            <a:off x="9549383" y="1847089"/>
            <a:ext cx="2240280" cy="1077467"/>
          </a:xfrm>
          <a:custGeom>
            <a:pathLst>
              <a:path w="2240280" h="1077467">
                <a:moveTo>
                  <a:pt x="0" y="0"/>
                </a:moveTo>
                <a:lnTo>
                  <a:pt x="2240280" y="0"/>
                </a:lnTo>
                <a:lnTo>
                  <a:pt x="2240280" y="1077467"/>
                </a:lnTo>
                <a:lnTo>
                  <a:pt x="0" y="1077467"/>
                </a:lnTo>
                <a:lnTo>
                  <a:pt x="0" y="0"/>
                </a:lnTo>
                <a:close/>
              </a:path>
            </a:pathLst>
          </a:custGeom>
          <a:solidFill>
            <a:srgbClr val="FAFAFA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" name="Picture 129"/>
          <p:cNvPicPr>
            <a:picLocks noChangeAspect="0" noChangeArrowheads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8496" y="6272784"/>
            <a:ext cx="858011" cy="533400"/>
          </a:xfrm>
          <a:prstGeom prst="rect">
            <a:avLst/>
          </a:prstGeom>
          <a:noFill/>
          <a:extLst/>
        </p:spPr>
      </p:pic>
      <p:pic>
        <p:nvPicPr>
          <p:cNvPr id="159" name="Picture 113"/>
          <p:cNvPicPr>
            <a:picLocks noChangeAspect="0" noChangeArrowheads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027" y="6216396"/>
            <a:ext cx="1080515" cy="431291"/>
          </a:xfrm>
          <a:prstGeom prst="rect">
            <a:avLst/>
          </a:prstGeom>
          <a:noFill/>
          <a:extLst/>
        </p:spPr>
      </p:pic>
      <p:sp>
        <p:nvSpPr>
          <p:cNvPr id="160" name="Rectangle 160"/>
          <p:cNvSpPr/>
          <p:nvPr/>
        </p:nvSpPr>
        <p:spPr>
          <a:xfrm rot="0" flipH="0" flipV="0">
            <a:off x="321735" y="5076869"/>
            <a:ext cx="371398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-30%</a:t>
            </a:r>
          </a:p>
        </p:txBody>
      </p:sp>
      <p:sp>
        <p:nvSpPr>
          <p:cNvPr id="162" name="Rectangle 162"/>
          <p:cNvSpPr/>
          <p:nvPr/>
        </p:nvSpPr>
        <p:spPr>
          <a:xfrm rot="0" flipH="0" flipV="0">
            <a:off x="321735" y="4699526"/>
            <a:ext cx="371398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-20%</a:t>
            </a:r>
          </a:p>
        </p:txBody>
      </p:sp>
      <p:sp>
        <p:nvSpPr>
          <p:cNvPr id="163" name="Rectangle 163"/>
          <p:cNvSpPr/>
          <p:nvPr/>
        </p:nvSpPr>
        <p:spPr>
          <a:xfrm rot="0" flipH="0" flipV="0">
            <a:off x="321735" y="4322184"/>
            <a:ext cx="371398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-10%</a:t>
            </a:r>
          </a:p>
        </p:txBody>
      </p:sp>
      <p:sp>
        <p:nvSpPr>
          <p:cNvPr id="164" name="Rectangle 164"/>
          <p:cNvSpPr/>
          <p:nvPr/>
        </p:nvSpPr>
        <p:spPr>
          <a:xfrm rot="0" flipH="0" flipV="0">
            <a:off x="460267" y="3944842"/>
            <a:ext cx="232714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0%</a:t>
            </a:r>
          </a:p>
        </p:txBody>
      </p:sp>
      <p:sp>
        <p:nvSpPr>
          <p:cNvPr id="165" name="Rectangle 165"/>
          <p:cNvSpPr/>
          <p:nvPr/>
        </p:nvSpPr>
        <p:spPr>
          <a:xfrm rot="0" flipH="0" flipV="0">
            <a:off x="377056" y="3567499"/>
            <a:ext cx="31501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10%</a:t>
            </a:r>
          </a:p>
        </p:txBody>
      </p:sp>
      <p:sp>
        <p:nvSpPr>
          <p:cNvPr id="166" name="Rectangle 166"/>
          <p:cNvSpPr/>
          <p:nvPr/>
        </p:nvSpPr>
        <p:spPr>
          <a:xfrm rot="0" flipH="0" flipV="0">
            <a:off x="377056" y="3190157"/>
            <a:ext cx="31501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20%</a:t>
            </a:r>
          </a:p>
        </p:txBody>
      </p:sp>
      <p:sp>
        <p:nvSpPr>
          <p:cNvPr id="167" name="Rectangle 167"/>
          <p:cNvSpPr/>
          <p:nvPr/>
        </p:nvSpPr>
        <p:spPr>
          <a:xfrm rot="0" flipH="0" flipV="0">
            <a:off x="377056" y="2812814"/>
            <a:ext cx="31501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30%</a:t>
            </a:r>
          </a:p>
        </p:txBody>
      </p:sp>
      <p:sp>
        <p:nvSpPr>
          <p:cNvPr id="168" name="Rectangle 168"/>
          <p:cNvSpPr/>
          <p:nvPr/>
        </p:nvSpPr>
        <p:spPr>
          <a:xfrm rot="0" flipH="0" flipV="0">
            <a:off x="377056" y="2435472"/>
            <a:ext cx="31501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40%</a:t>
            </a:r>
          </a:p>
        </p:txBody>
      </p:sp>
      <p:sp>
        <p:nvSpPr>
          <p:cNvPr id="169" name="Rectangle 169"/>
          <p:cNvSpPr/>
          <p:nvPr/>
        </p:nvSpPr>
        <p:spPr>
          <a:xfrm rot="0" flipH="0" flipV="0">
            <a:off x="377056" y="2058130"/>
            <a:ext cx="31501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50%</a:t>
            </a:r>
          </a:p>
        </p:txBody>
      </p:sp>
      <p:sp>
        <p:nvSpPr>
          <p:cNvPr id="170" name="Rectangle 170"/>
          <p:cNvSpPr/>
          <p:nvPr/>
        </p:nvSpPr>
        <p:spPr>
          <a:xfrm rot="0" flipH="0" flipV="0">
            <a:off x="377056" y="1680787"/>
            <a:ext cx="31501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60%</a:t>
            </a:r>
          </a:p>
        </p:txBody>
      </p:sp>
      <p:sp>
        <p:nvSpPr>
          <p:cNvPr id="171" name="Rectangle 171"/>
          <p:cNvSpPr/>
          <p:nvPr/>
        </p:nvSpPr>
        <p:spPr>
          <a:xfrm rot="-5400000" flipH="0" flipV="0">
            <a:off x="1651506" y="4523673"/>
            <a:ext cx="499833" cy="21083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0576"/>
            <a:r>
              <a:rPr lang="en-US" sz="1200" baseline="0" b="0" i="0" dirty="0" spc="0">
                <a:latin typeface="Tahoma" pitchFamily="0" charset="1"/>
              </a:rPr>
              <a:t>янв.22</a:t>
            </a:r>
          </a:p>
          <a:p>
            <a:pPr marL="10477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фев.22</a:t>
            </a:r>
          </a:p>
          <a:p>
            <a:pPr marL="25209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мар.22</a:t>
            </a:r>
          </a:p>
          <a:p>
            <a:pPr marL="37083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апр.22</a:t>
            </a:r>
          </a:p>
          <a:p>
            <a:pPr marL="24447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май.22</a:t>
            </a:r>
          </a:p>
          <a:p>
            <a:pPr marL="0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июн.22</a:t>
            </a:r>
          </a:p>
          <a:p>
            <a:pPr marL="571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июл.22</a:t>
            </a:r>
          </a:p>
        </p:txBody>
      </p:sp>
      <p:sp>
        <p:nvSpPr>
          <p:cNvPr id="172" name="Rectangle 172"/>
          <p:cNvSpPr/>
          <p:nvPr/>
        </p:nvSpPr>
        <p:spPr>
          <a:xfrm rot="-5400000" flipH="0" flipV="0">
            <a:off x="5951060" y="2373897"/>
            <a:ext cx="499833" cy="64079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4263"/>
            <a:r>
              <a:rPr lang="en-US" sz="1200" baseline="0" b="0" i="0" dirty="0" spc="0">
                <a:latin typeface="Tahoma" pitchFamily="0" charset="1"/>
              </a:rPr>
              <a:t>авг.22</a:t>
            </a:r>
          </a:p>
          <a:p>
            <a:pPr marL="50101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сен.22</a:t>
            </a:r>
          </a:p>
          <a:p>
            <a:pPr marL="56388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окт.22</a:t>
            </a:r>
          </a:p>
          <a:p>
            <a:pPr marL="37655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ноя.22</a:t>
            </a:r>
          </a:p>
          <a:p>
            <a:pPr marL="44640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дек.22</a:t>
            </a:r>
          </a:p>
          <a:p>
            <a:pPr marL="40576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янв.23</a:t>
            </a:r>
          </a:p>
          <a:p>
            <a:pPr marL="10477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фев.23</a:t>
            </a:r>
          </a:p>
          <a:p>
            <a:pPr marL="25209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мар.23</a:t>
            </a:r>
          </a:p>
          <a:p>
            <a:pPr marL="37083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апр.23</a:t>
            </a:r>
          </a:p>
          <a:p>
            <a:pPr marL="24447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май.23</a:t>
            </a:r>
          </a:p>
          <a:p>
            <a:pPr marL="0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июн.23</a:t>
            </a:r>
          </a:p>
          <a:p>
            <a:pPr marL="571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июл.23</a:t>
            </a:r>
          </a:p>
          <a:p>
            <a:pPr marL="64263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авг.23</a:t>
            </a:r>
          </a:p>
          <a:p>
            <a:pPr marL="50101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сен.23</a:t>
            </a:r>
          </a:p>
          <a:p>
            <a:pPr marL="56388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окт.23</a:t>
            </a:r>
          </a:p>
          <a:p>
            <a:pPr marL="37655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ноя.23</a:t>
            </a:r>
          </a:p>
          <a:p>
            <a:pPr marL="44640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дек.23</a:t>
            </a:r>
          </a:p>
          <a:p>
            <a:pPr marL="40576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янв.24</a:t>
            </a:r>
          </a:p>
          <a:p>
            <a:pPr marL="10477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фев.24</a:t>
            </a:r>
          </a:p>
          <a:p>
            <a:pPr marL="25209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мар.24</a:t>
            </a:r>
          </a:p>
          <a:p>
            <a:pPr marL="37083">
              <a:lnSpc>
                <a:spcPts val="2418"/>
              </a:lnSpc>
            </a:pPr>
            <a:r>
              <a:rPr lang="en-US" sz="1200" baseline="0" b="0" i="0" dirty="0" spc="0">
                <a:latin typeface="Tahoma" pitchFamily="0" charset="1"/>
              </a:rPr>
              <a:t>апр.24</a:t>
            </a:r>
          </a:p>
        </p:txBody>
      </p:sp>
      <p:sp>
        <p:nvSpPr>
          <p:cNvPr id="173" name="Rectangle 173"/>
          <p:cNvSpPr/>
          <p:nvPr/>
        </p:nvSpPr>
        <p:spPr>
          <a:xfrm rot="0" flipH="0" flipV="0">
            <a:off x="678408" y="118758"/>
            <a:ext cx="10344007" cy="1163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06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Динамика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среднего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числа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активных</a:t>
            </a:r>
            <a:r>
              <a:rPr lang="en-US" sz="3204" baseline="0" b="1" i="0" dirty="0" spc="-2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FF4D3A"/>
                </a:solidFill>
                <a:latin typeface="Tahoma" pitchFamily="0" charset="1"/>
              </a:rPr>
              <a:t>ваканси</a:t>
            </a:r>
            <a:r>
              <a:rPr lang="en-US" sz="3204" baseline="0" b="1" i="0" dirty="0" spc="910">
                <a:solidFill>
                  <a:srgbClr val="FF4D3A"/>
                </a:solidFill>
                <a:latin typeface="Tahoma" pitchFamily="0" charset="1"/>
              </a:rPr>
              <a:t>й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и </a:t>
            </a:r>
          </a:p>
          <a:p>
            <a:pPr marL="0">
              <a:lnSpc>
                <a:spcPts val="3457"/>
              </a:lnSpc>
            </a:pPr>
            <a:r>
              <a:rPr lang="en-US" sz="3204" baseline="0" b="1" i="0" dirty="0" spc="0">
                <a:solidFill>
                  <a:srgbClr val="3686FF"/>
                </a:solidFill>
                <a:latin typeface="Tahoma" pitchFamily="0" charset="1"/>
              </a:rPr>
              <a:t>резюме</a:t>
            </a:r>
          </a:p>
        </p:txBody>
      </p:sp>
      <p:sp>
        <p:nvSpPr>
          <p:cNvPr id="174" name="Rectangle 174"/>
          <p:cNvSpPr/>
          <p:nvPr/>
        </p:nvSpPr>
        <p:spPr>
          <a:xfrm rot="0" flipH="0" flipV="0">
            <a:off x="11797347" y="6412354"/>
            <a:ext cx="745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4</a:t>
            </a:r>
          </a:p>
        </p:txBody>
      </p:sp>
      <p:sp>
        <p:nvSpPr>
          <p:cNvPr id="175" name="Rectangle 175"/>
          <p:cNvSpPr/>
          <p:nvPr/>
        </p:nvSpPr>
        <p:spPr>
          <a:xfrm rot="0" flipH="0" flipV="0">
            <a:off x="10095123" y="5418560"/>
            <a:ext cx="1146771" cy="255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81150" algn="l"/>
              </a:tabLst>
            </a:pPr>
            <a:r>
              <a:rPr lang="en-US" sz="900" baseline="0" b="0" i="0" dirty="0" spc="0">
                <a:solidFill>
                  <a:srgbClr val="7F7F7F"/>
                </a:solidFill>
                <a:latin typeface="ArialMT" pitchFamily="0" charset="1"/>
              </a:rPr>
              <a:t>7%	</a:t>
            </a:r>
            <a:r>
              <a:rPr lang="en-US" sz="1363" baseline="-59500" b="0" i="0" dirty="0" spc="0">
                <a:solidFill>
                  <a:srgbClr val="7F7F7F"/>
                </a:solidFill>
                <a:latin typeface="ArialMT" pitchFamily="0" charset="1"/>
              </a:rPr>
              <a:t>7%</a:t>
            </a:r>
          </a:p>
        </p:txBody>
      </p:sp>
      <p:sp>
        <p:nvSpPr>
          <p:cNvPr id="176" name="Rectangle 176"/>
          <p:cNvSpPr/>
          <p:nvPr/>
        </p:nvSpPr>
        <p:spPr>
          <a:xfrm rot="0" flipH="0" flipV="0">
            <a:off x="9828709" y="5741755"/>
            <a:ext cx="1682300" cy="1672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81053" algn="l"/>
              </a:tabLst>
            </a:pPr>
            <a:r>
              <a:rPr lang="en-US" sz="803" baseline="0" b="0" i="0" dirty="0" spc="0">
                <a:solidFill>
                  <a:srgbClr val="7F7F7F"/>
                </a:solidFill>
                <a:latin typeface="Arial" pitchFamily="0" charset="1"/>
              </a:rPr>
              <a:t>К апрелю 2022	К апрелю 2023</a:t>
            </a:r>
          </a:p>
        </p:txBody>
      </p:sp>
      <p:sp>
        <p:nvSpPr>
          <p:cNvPr id="177" name="Rectangle 177"/>
          <p:cNvSpPr/>
          <p:nvPr/>
        </p:nvSpPr>
        <p:spPr>
          <a:xfrm rot="0" flipH="0" flipV="0">
            <a:off x="10063087" y="3060045"/>
            <a:ext cx="229628" cy="1872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aseline="0" b="0" i="0" dirty="0" spc="0">
                <a:solidFill>
                  <a:srgbClr val="7F7F7F"/>
                </a:solidFill>
                <a:latin typeface="ArialMT" pitchFamily="0" charset="1"/>
              </a:rPr>
              <a:t>88%</a:t>
            </a:r>
          </a:p>
        </p:txBody>
      </p:sp>
      <p:sp>
        <p:nvSpPr>
          <p:cNvPr id="178" name="Rectangle 178"/>
          <p:cNvSpPr/>
          <p:nvPr/>
        </p:nvSpPr>
        <p:spPr>
          <a:xfrm rot="0" flipH="0" flipV="0">
            <a:off x="11044239" y="3680808"/>
            <a:ext cx="229628" cy="1872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aseline="0" b="0" i="0" dirty="0" spc="0">
                <a:solidFill>
                  <a:srgbClr val="7F7F7F"/>
                </a:solidFill>
                <a:latin typeface="ArialMT" pitchFamily="0" charset="1"/>
              </a:rPr>
              <a:t>28%</a:t>
            </a:r>
          </a:p>
        </p:txBody>
      </p:sp>
      <p:sp>
        <p:nvSpPr>
          <p:cNvPr id="179" name="Rectangle 179"/>
          <p:cNvSpPr/>
          <p:nvPr/>
        </p:nvSpPr>
        <p:spPr>
          <a:xfrm rot="0" flipH="0" flipV="0">
            <a:off x="9828709" y="4229865"/>
            <a:ext cx="1682300" cy="1672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81053" algn="l"/>
              </a:tabLst>
            </a:pPr>
            <a:r>
              <a:rPr lang="en-US" sz="803" baseline="0" b="0" i="0" dirty="0" spc="0">
                <a:solidFill>
                  <a:srgbClr val="7F7F7F"/>
                </a:solidFill>
                <a:latin typeface="Arial" pitchFamily="0" charset="1"/>
              </a:rPr>
              <a:t>К апрелю 2022	К апрелю 2023</a:t>
            </a:r>
          </a:p>
        </p:txBody>
      </p:sp>
      <p:sp>
        <p:nvSpPr>
          <p:cNvPr id="180" name="Rectangle 180"/>
          <p:cNvSpPr/>
          <p:nvPr/>
        </p:nvSpPr>
        <p:spPr>
          <a:xfrm rot="0" flipH="0" flipV="0">
            <a:off x="9640228" y="1827286"/>
            <a:ext cx="2051161" cy="10849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A6A6A6"/>
                </a:solidFill>
                <a:latin typeface="Tahoma" pitchFamily="0" charset="1"/>
              </a:rPr>
              <a:t>Изменение среднего 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A6A6A6"/>
                </a:solidFill>
                <a:latin typeface="Tahoma" pitchFamily="0" charset="1"/>
              </a:rPr>
              <a:t>числа активных </a:t>
            </a:r>
          </a:p>
          <a:p>
            <a:pPr marL="0">
              <a:lnSpc>
                <a:spcPts val="1919"/>
              </a:lnSpc>
            </a:pPr>
            <a:r>
              <a:rPr lang="en-US" sz="1596" baseline="0" b="1" i="0" dirty="0" spc="0">
                <a:solidFill>
                  <a:srgbClr val="FFC8BD"/>
                </a:solidFill>
                <a:latin typeface="Tahoma" pitchFamily="0" charset="1"/>
              </a:rPr>
              <a:t>ваканси</a:t>
            </a:r>
            <a:r>
              <a:rPr lang="en-US" sz="1596" baseline="0" b="1" i="0" dirty="0" spc="519">
                <a:solidFill>
                  <a:srgbClr val="FFC8BD"/>
                </a:solidFill>
                <a:latin typeface="Tahoma" pitchFamily="0" charset="1"/>
              </a:rPr>
              <a:t>й</a:t>
            </a:r>
            <a:r>
              <a:rPr lang="en-US" sz="1596" baseline="0" b="0" i="0" dirty="0" spc="493">
                <a:solidFill>
                  <a:srgbClr val="A6A6A6"/>
                </a:solidFill>
                <a:latin typeface="Tahoma" pitchFamily="0" charset="1"/>
              </a:rPr>
              <a:t>и</a:t>
            </a:r>
            <a:r>
              <a:rPr lang="en-US" sz="1596" baseline="0" b="1" i="0" dirty="0" spc="0">
                <a:solidFill>
                  <a:srgbClr val="A4C9FE"/>
                </a:solidFill>
                <a:latin typeface="Tahoma" pitchFamily="0" charset="1"/>
              </a:rPr>
              <a:t>резюме</a:t>
            </a:r>
          </a:p>
          <a:p>
            <a:pPr marL="0">
              <a:lnSpc>
                <a:spcPts val="1919"/>
              </a:lnSpc>
            </a:pPr>
            <a:r>
              <a:rPr lang="en-US" sz="1596" baseline="0" b="0" i="0" dirty="0" spc="0">
                <a:solidFill>
                  <a:srgbClr val="A6A6A6"/>
                </a:solidFill>
                <a:latin typeface="Tahoma" pitchFamily="0" charset="1"/>
              </a:rPr>
              <a:t>в апреле 2024</a:t>
            </a:r>
          </a:p>
        </p:txBody>
      </p:sp>
      <p:sp>
        <p:nvSpPr>
          <p:cNvPr id="181" name="Rectangle 181"/>
          <p:cNvSpPr/>
          <p:nvPr/>
        </p:nvSpPr>
        <p:spPr>
          <a:xfrm rot="0" flipH="0" flipV="0">
            <a:off x="678816" y="1153603"/>
            <a:ext cx="2812968" cy="3985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Россия,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январь 2022 = 0%</a:t>
            </a:r>
          </a:p>
        </p:txBody>
      </p:sp>
      <p:sp>
        <p:nvSpPr>
          <p:cNvPr id="182" name="Rectangle 182"/>
          <p:cNvSpPr/>
          <p:nvPr/>
        </p:nvSpPr>
        <p:spPr>
          <a:xfrm rot="0" flipH="0" flipV="0">
            <a:off x="10620474" y="6395138"/>
            <a:ext cx="756376" cy="448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Источник: </a:t>
            </a:r>
          </a:p>
          <a:p>
            <a:pPr marL="0">
              <a:lnSpc>
                <a:spcPts val="1440"/>
              </a:lnSpc>
            </a:pP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hh.ru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83" name="Freeform 183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 rot="0" flipH="0" flipV="1">
            <a:off x="326652" y="6422651"/>
            <a:ext cx="234039" cy="233990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 rot="0" flipH="0" flipV="1">
            <a:off x="448351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 rot="0" flipH="0" flipV="1">
            <a:off x="373459" y="6483489"/>
            <a:ext cx="65530" cy="102955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50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 rot="0" flipH="0" flipV="0">
            <a:off x="676655" y="1830324"/>
            <a:ext cx="11149583" cy="2924555"/>
          </a:xfrm>
          <a:custGeom>
            <a:pathLst>
              <a:path w="11149583" h="2924555">
                <a:moveTo>
                  <a:pt x="0" y="2924555"/>
                </a:moveTo>
                <a:lnTo>
                  <a:pt x="11149583" y="2924555"/>
                </a:lnTo>
                <a:moveTo>
                  <a:pt x="0" y="2436875"/>
                </a:moveTo>
                <a:lnTo>
                  <a:pt x="11149583" y="2436875"/>
                </a:lnTo>
                <a:moveTo>
                  <a:pt x="0" y="1949195"/>
                </a:moveTo>
                <a:lnTo>
                  <a:pt x="11149583" y="1949195"/>
                </a:lnTo>
                <a:moveTo>
                  <a:pt x="0" y="1461516"/>
                </a:moveTo>
                <a:lnTo>
                  <a:pt x="11149583" y="1461516"/>
                </a:lnTo>
                <a:moveTo>
                  <a:pt x="0" y="973835"/>
                </a:moveTo>
                <a:lnTo>
                  <a:pt x="11149583" y="973835"/>
                </a:lnTo>
                <a:moveTo>
                  <a:pt x="0" y="486155"/>
                </a:moveTo>
                <a:lnTo>
                  <a:pt x="11149583" y="486155"/>
                </a:lnTo>
                <a:moveTo>
                  <a:pt x="0" y="0"/>
                </a:moveTo>
                <a:lnTo>
                  <a:pt x="11149583" y="0"/>
                </a:lnTo>
              </a:path>
            </a:pathLst>
          </a:custGeom>
          <a:noFill/>
          <a:ln w="3175" cap="flat" cmpd="sng">
            <a:solidFill>
              <a:srgbClr val="F2F2F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 rot="0" flipH="0" flipV="0">
            <a:off x="676655" y="5241037"/>
            <a:ext cx="11149583" cy="0"/>
          </a:xfrm>
          <a:custGeom>
            <a:pathLst>
              <a:path w="11149583" h="0">
                <a:moveTo>
                  <a:pt x="0" y="0"/>
                </a:moveTo>
                <a:lnTo>
                  <a:pt x="11149583" y="0"/>
                </a:lnTo>
              </a:path>
            </a:pathLst>
          </a:custGeom>
          <a:noFill/>
          <a:ln w="9525" cap="flat" cmpd="sng">
            <a:solidFill>
              <a:srgbClr val="C0C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 rot="0" flipH="0" flipV="0">
            <a:off x="875538" y="2306574"/>
            <a:ext cx="10751819" cy="1356359"/>
          </a:xfrm>
          <a:custGeom>
            <a:pathLst>
              <a:path w="10751819" h="1356359">
                <a:moveTo>
                  <a:pt x="0" y="1019555"/>
                </a:moveTo>
                <a:lnTo>
                  <a:pt x="399288" y="1024127"/>
                </a:lnTo>
                <a:lnTo>
                  <a:pt x="797051" y="393192"/>
                </a:lnTo>
                <a:lnTo>
                  <a:pt x="1194816" y="59436"/>
                </a:lnTo>
                <a:lnTo>
                  <a:pt x="1592580" y="0"/>
                </a:lnTo>
                <a:lnTo>
                  <a:pt x="1991867" y="309372"/>
                </a:lnTo>
                <a:lnTo>
                  <a:pt x="2389632" y="239268"/>
                </a:lnTo>
                <a:lnTo>
                  <a:pt x="2787395" y="374904"/>
                </a:lnTo>
                <a:lnTo>
                  <a:pt x="3186683" y="478536"/>
                </a:lnTo>
                <a:lnTo>
                  <a:pt x="3584447" y="455675"/>
                </a:lnTo>
                <a:lnTo>
                  <a:pt x="3982211" y="498347"/>
                </a:lnTo>
                <a:lnTo>
                  <a:pt x="4379976" y="569975"/>
                </a:lnTo>
                <a:lnTo>
                  <a:pt x="4779264" y="734567"/>
                </a:lnTo>
                <a:lnTo>
                  <a:pt x="5177028" y="827532"/>
                </a:lnTo>
                <a:lnTo>
                  <a:pt x="5574791" y="685799"/>
                </a:lnTo>
                <a:lnTo>
                  <a:pt x="5972555" y="984504"/>
                </a:lnTo>
                <a:lnTo>
                  <a:pt x="6371844" y="1161286"/>
                </a:lnTo>
                <a:lnTo>
                  <a:pt x="6769607" y="1356359"/>
                </a:lnTo>
                <a:lnTo>
                  <a:pt x="7167371" y="1277111"/>
                </a:lnTo>
                <a:lnTo>
                  <a:pt x="7565135" y="1310639"/>
                </a:lnTo>
                <a:lnTo>
                  <a:pt x="7964423" y="1339595"/>
                </a:lnTo>
                <a:lnTo>
                  <a:pt x="8362188" y="1292350"/>
                </a:lnTo>
                <a:lnTo>
                  <a:pt x="8759952" y="1258823"/>
                </a:lnTo>
                <a:lnTo>
                  <a:pt x="9159240" y="1225295"/>
                </a:lnTo>
                <a:lnTo>
                  <a:pt x="9557004" y="1258823"/>
                </a:lnTo>
                <a:lnTo>
                  <a:pt x="9954768" y="1316734"/>
                </a:lnTo>
                <a:lnTo>
                  <a:pt x="10352531" y="1187194"/>
                </a:lnTo>
                <a:lnTo>
                  <a:pt x="10751819" y="1304543"/>
                </a:lnTo>
              </a:path>
            </a:pathLst>
          </a:custGeom>
          <a:noFill/>
          <a:ln w="41275" cap="rnd" cmpd="sng">
            <a:solidFill>
              <a:srgbClr val="9054E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0" name="Picture 190"/>
          <p:cNvPicPr>
            <a:picLocks noChangeAspect="0" noChangeArrowheads="1"/>
          </p:cNvPicPr>
          <p:nvPr/>
        </p:nvPicPr>
        <p:blipFill>
          <a:blip r:embed="rId1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8508" y="5379531"/>
            <a:ext cx="387267" cy="408192"/>
          </a:xfrm>
          <a:prstGeom prst="rect">
            <a:avLst/>
          </a:prstGeom>
          <a:noFill/>
          <a:extLst/>
        </p:spPr>
      </p:pic>
      <p:pic>
        <p:nvPicPr>
          <p:cNvPr id="191" name="Picture 191"/>
          <p:cNvPicPr>
            <a:picLocks noChangeAspect="0" noChangeArrowheads="1"/>
          </p:cNvPicPr>
          <p:nvPr/>
        </p:nvPicPr>
        <p:blipFill>
          <a:blip r:embed="rId1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2244" y="5379263"/>
            <a:ext cx="411962" cy="416486"/>
          </a:xfrm>
          <a:prstGeom prst="rect">
            <a:avLst/>
          </a:prstGeom>
          <a:noFill/>
          <a:extLst/>
        </p:spPr>
      </p:pic>
      <p:pic>
        <p:nvPicPr>
          <p:cNvPr id="192" name="Picture 192"/>
          <p:cNvPicPr>
            <a:picLocks noChangeAspect="0" noChangeArrowheads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15086" y="5379576"/>
            <a:ext cx="406984" cy="412916"/>
          </a:xfrm>
          <a:prstGeom prst="rect">
            <a:avLst/>
          </a:prstGeom>
          <a:noFill/>
          <a:extLst/>
        </p:spPr>
      </p:pic>
      <p:pic>
        <p:nvPicPr>
          <p:cNvPr id="193" name="Picture 193"/>
          <p:cNvPicPr>
            <a:picLocks noChangeAspect="0" noChangeArrowheads="1"/>
          </p:cNvPicPr>
          <p:nvPr/>
        </p:nvPicPr>
        <p:blipFill>
          <a:blip r:embed="rId1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23544" y="5379842"/>
            <a:ext cx="396417" cy="399619"/>
          </a:xfrm>
          <a:prstGeom prst="rect">
            <a:avLst/>
          </a:prstGeom>
          <a:noFill/>
          <a:extLst/>
        </p:spPr>
      </p:pic>
      <p:pic>
        <p:nvPicPr>
          <p:cNvPr id="194" name="Picture 194"/>
          <p:cNvPicPr>
            <a:picLocks noChangeAspect="0" noChangeArrowheads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0841" y="5379079"/>
            <a:ext cx="408063" cy="413996"/>
          </a:xfrm>
          <a:prstGeom prst="rect">
            <a:avLst/>
          </a:prstGeom>
          <a:noFill/>
          <a:extLst/>
        </p:spPr>
      </p:pic>
      <p:pic>
        <p:nvPicPr>
          <p:cNvPr id="195" name="Picture 195"/>
          <p:cNvPicPr>
            <a:picLocks noChangeAspect="0" noChangeArrowheads="1"/>
          </p:cNvPicPr>
          <p:nvPr/>
        </p:nvPicPr>
        <p:blipFill>
          <a:blip r:embed="rId1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91723" y="5379132"/>
            <a:ext cx="425297" cy="431231"/>
          </a:xfrm>
          <a:prstGeom prst="rect">
            <a:avLst/>
          </a:prstGeom>
          <a:noFill/>
          <a:extLst/>
        </p:spPr>
      </p:pic>
      <p:pic>
        <p:nvPicPr>
          <p:cNvPr id="196" name="Picture 196"/>
          <p:cNvPicPr>
            <a:picLocks noChangeAspect="0" noChangeArrowheads="1"/>
          </p:cNvPicPr>
          <p:nvPr/>
        </p:nvPicPr>
        <p:blipFill>
          <a:blip r:embed="rId1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90342" y="5378683"/>
            <a:ext cx="425297" cy="431231"/>
          </a:xfrm>
          <a:prstGeom prst="rect">
            <a:avLst/>
          </a:prstGeom>
          <a:noFill/>
          <a:extLst/>
        </p:spPr>
      </p:pic>
      <p:pic>
        <p:nvPicPr>
          <p:cNvPr id="197" name="Picture 197"/>
          <p:cNvPicPr>
            <a:picLocks noChangeAspect="0" noChangeArrowheads="1"/>
          </p:cNvPicPr>
          <p:nvPr/>
        </p:nvPicPr>
        <p:blipFill>
          <a:blip r:embed="rId1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35442" y="5378949"/>
            <a:ext cx="378104" cy="381294"/>
          </a:xfrm>
          <a:prstGeom prst="rect">
            <a:avLst/>
          </a:prstGeom>
          <a:noFill/>
          <a:extLst/>
        </p:spPr>
      </p:pic>
      <p:pic>
        <p:nvPicPr>
          <p:cNvPr id="198" name="Picture 198"/>
          <p:cNvPicPr>
            <a:picLocks noChangeAspect="0" noChangeArrowheads="1"/>
          </p:cNvPicPr>
          <p:nvPr/>
        </p:nvPicPr>
        <p:blipFill>
          <a:blip r:embed="rId1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31826" y="5379268"/>
            <a:ext cx="379568" cy="385888"/>
          </a:xfrm>
          <a:prstGeom prst="rect">
            <a:avLst/>
          </a:prstGeom>
          <a:noFill/>
          <a:extLst/>
        </p:spPr>
      </p:pic>
      <p:pic>
        <p:nvPicPr>
          <p:cNvPr id="199" name="Picture 199"/>
          <p:cNvPicPr>
            <a:picLocks noChangeAspect="0" noChangeArrowheads="1"/>
          </p:cNvPicPr>
          <p:nvPr/>
        </p:nvPicPr>
        <p:blipFill>
          <a:blip r:embed="rId1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33846" y="5379079"/>
            <a:ext cx="375897" cy="381916"/>
          </a:xfrm>
          <a:prstGeom prst="rect">
            <a:avLst/>
          </a:prstGeom>
          <a:noFill/>
          <a:extLst/>
        </p:spPr>
      </p:pic>
      <p:pic>
        <p:nvPicPr>
          <p:cNvPr id="200" name="Picture 200"/>
          <p:cNvPicPr>
            <a:picLocks noChangeAspect="0" noChangeArrowheads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09197" y="5379442"/>
            <a:ext cx="398360" cy="404294"/>
          </a:xfrm>
          <a:prstGeom prst="rect">
            <a:avLst/>
          </a:prstGeom>
          <a:noFill/>
          <a:extLst/>
        </p:spPr>
      </p:pic>
      <p:pic>
        <p:nvPicPr>
          <p:cNvPr id="201" name="Picture 201"/>
          <p:cNvPicPr>
            <a:picLocks noChangeAspect="0" noChangeArrowheads="1"/>
          </p:cNvPicPr>
          <p:nvPr/>
        </p:nvPicPr>
        <p:blipFill>
          <a:blip r:embed="rId2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20830" y="5378815"/>
            <a:ext cx="385521" cy="420830"/>
          </a:xfrm>
          <a:prstGeom prst="rect">
            <a:avLst/>
          </a:prstGeom>
          <a:noFill/>
          <a:extLst/>
        </p:spPr>
      </p:pic>
      <p:pic>
        <p:nvPicPr>
          <p:cNvPr id="202" name="Picture 202"/>
          <p:cNvPicPr>
            <a:picLocks noChangeAspect="0" noChangeArrowheads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16542" y="5378253"/>
            <a:ext cx="373329" cy="409470"/>
          </a:xfrm>
          <a:prstGeom prst="rect">
            <a:avLst/>
          </a:prstGeom>
          <a:noFill/>
          <a:extLst/>
        </p:spPr>
      </p:pic>
      <p:pic>
        <p:nvPicPr>
          <p:cNvPr id="203" name="Picture 203"/>
          <p:cNvPicPr>
            <a:picLocks noChangeAspect="0" noChangeArrowheads="1"/>
          </p:cNvPicPr>
          <p:nvPr/>
        </p:nvPicPr>
        <p:blipFill>
          <a:blip r:embed="rId2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90279" y="5377980"/>
            <a:ext cx="398027" cy="417769"/>
          </a:xfrm>
          <a:prstGeom prst="rect">
            <a:avLst/>
          </a:prstGeom>
          <a:noFill/>
          <a:extLst/>
        </p:spPr>
      </p:pic>
      <p:pic>
        <p:nvPicPr>
          <p:cNvPr id="204" name="Picture 204"/>
          <p:cNvPicPr>
            <a:picLocks noChangeAspect="0" noChangeArrowheads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93120" y="5378298"/>
            <a:ext cx="393047" cy="414194"/>
          </a:xfrm>
          <a:prstGeom prst="rect">
            <a:avLst/>
          </a:prstGeom>
          <a:noFill/>
          <a:extLst/>
        </p:spPr>
      </p:pic>
      <p:pic>
        <p:nvPicPr>
          <p:cNvPr id="205" name="Picture 205"/>
          <p:cNvPicPr>
            <a:picLocks noChangeAspect="0" noChangeArrowheads="1"/>
          </p:cNvPicPr>
          <p:nvPr/>
        </p:nvPicPr>
        <p:blipFill>
          <a:blip r:embed="rId2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01579" y="5378565"/>
            <a:ext cx="382482" cy="400897"/>
          </a:xfrm>
          <a:prstGeom prst="rect">
            <a:avLst/>
          </a:prstGeom>
          <a:noFill/>
          <a:extLst/>
        </p:spPr>
      </p:pic>
      <p:pic>
        <p:nvPicPr>
          <p:cNvPr id="206" name="Picture 206"/>
          <p:cNvPicPr>
            <a:picLocks noChangeAspect="0" noChangeArrowheads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88876" y="5377801"/>
            <a:ext cx="394125" cy="415273"/>
          </a:xfrm>
          <a:prstGeom prst="rect">
            <a:avLst/>
          </a:prstGeom>
          <a:noFill/>
          <a:extLst/>
        </p:spPr>
      </p:pic>
      <p:pic>
        <p:nvPicPr>
          <p:cNvPr id="207" name="Picture 207"/>
          <p:cNvPicPr>
            <a:picLocks noChangeAspect="0" noChangeArrowheads="1"/>
          </p:cNvPicPr>
          <p:nvPr/>
        </p:nvPicPr>
        <p:blipFill>
          <a:blip r:embed="rId2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69758" y="5377843"/>
            <a:ext cx="411362" cy="432520"/>
          </a:xfrm>
          <a:prstGeom prst="rect">
            <a:avLst/>
          </a:prstGeom>
          <a:noFill/>
          <a:extLst/>
        </p:spPr>
      </p:pic>
      <p:pic>
        <p:nvPicPr>
          <p:cNvPr id="208" name="Picture 208"/>
          <p:cNvPicPr>
            <a:picLocks noChangeAspect="0" noChangeArrowheads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68376" y="5377394"/>
            <a:ext cx="411362" cy="432520"/>
          </a:xfrm>
          <a:prstGeom prst="rect">
            <a:avLst/>
          </a:prstGeom>
          <a:noFill/>
          <a:extLst/>
        </p:spPr>
      </p:pic>
      <p:pic>
        <p:nvPicPr>
          <p:cNvPr id="209" name="Picture 209"/>
          <p:cNvPicPr>
            <a:picLocks noChangeAspect="0" noChangeArrowheads="1"/>
          </p:cNvPicPr>
          <p:nvPr/>
        </p:nvPicPr>
        <p:blipFill>
          <a:blip r:embed="rId2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113476" y="5377666"/>
            <a:ext cx="364168" cy="382577"/>
          </a:xfrm>
          <a:prstGeom prst="rect">
            <a:avLst/>
          </a:prstGeom>
          <a:noFill/>
          <a:extLst/>
        </p:spPr>
      </p:pic>
      <p:pic>
        <p:nvPicPr>
          <p:cNvPr id="210" name="Picture 210"/>
          <p:cNvPicPr>
            <a:picLocks noChangeAspect="0" noChangeArrowheads="1"/>
          </p:cNvPicPr>
          <p:nvPr/>
        </p:nvPicPr>
        <p:blipFill>
          <a:blip r:embed="rId2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509861" y="5377979"/>
            <a:ext cx="365633" cy="387177"/>
          </a:xfrm>
          <a:prstGeom prst="rect">
            <a:avLst/>
          </a:prstGeom>
          <a:noFill/>
          <a:extLst/>
        </p:spPr>
      </p:pic>
      <p:pic>
        <p:nvPicPr>
          <p:cNvPr id="211" name="Picture 211"/>
          <p:cNvPicPr>
            <a:picLocks noChangeAspect="0" noChangeArrowheads="1"/>
          </p:cNvPicPr>
          <p:nvPr/>
        </p:nvPicPr>
        <p:blipFill>
          <a:blip r:embed="rId2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911891" y="5377801"/>
            <a:ext cx="361951" cy="383193"/>
          </a:xfrm>
          <a:prstGeom prst="rect">
            <a:avLst/>
          </a:prstGeom>
          <a:noFill/>
          <a:extLst/>
        </p:spPr>
      </p:pic>
      <p:pic>
        <p:nvPicPr>
          <p:cNvPr id="212" name="Picture 212"/>
          <p:cNvPicPr>
            <a:picLocks noChangeAspect="0" noChangeArrowheads="1"/>
          </p:cNvPicPr>
          <p:nvPr/>
        </p:nvPicPr>
        <p:blipFill>
          <a:blip r:embed="rId2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87233" y="5378159"/>
            <a:ext cx="384423" cy="405577"/>
          </a:xfrm>
          <a:prstGeom prst="rect">
            <a:avLst/>
          </a:prstGeom>
          <a:noFill/>
          <a:extLst/>
        </p:spPr>
      </p:pic>
      <p:pic>
        <p:nvPicPr>
          <p:cNvPr id="213" name="Picture 213"/>
          <p:cNvPicPr>
            <a:picLocks noChangeAspect="0" noChangeArrowheads="1"/>
          </p:cNvPicPr>
          <p:nvPr/>
        </p:nvPicPr>
        <p:blipFill>
          <a:blip r:embed="rId2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98865" y="5377532"/>
            <a:ext cx="371585" cy="422112"/>
          </a:xfrm>
          <a:prstGeom prst="rect">
            <a:avLst/>
          </a:prstGeom>
          <a:noFill/>
          <a:extLst/>
        </p:spPr>
      </p:pic>
      <p:pic>
        <p:nvPicPr>
          <p:cNvPr id="214" name="Picture 214"/>
          <p:cNvPicPr>
            <a:picLocks noChangeAspect="0" noChangeArrowheads="1"/>
          </p:cNvPicPr>
          <p:nvPr/>
        </p:nvPicPr>
        <p:blipFill>
          <a:blip r:embed="rId2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094576" y="5373157"/>
            <a:ext cx="380003" cy="414566"/>
          </a:xfrm>
          <a:prstGeom prst="rect">
            <a:avLst/>
          </a:prstGeom>
          <a:noFill/>
          <a:extLst/>
        </p:spPr>
      </p:pic>
      <p:pic>
        <p:nvPicPr>
          <p:cNvPr id="215" name="Picture 215"/>
          <p:cNvPicPr>
            <a:picLocks noChangeAspect="0" noChangeArrowheads="1"/>
          </p:cNvPicPr>
          <p:nvPr/>
        </p:nvPicPr>
        <p:blipFill>
          <a:blip r:embed="rId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468312" y="5372890"/>
            <a:ext cx="404710" cy="422859"/>
          </a:xfrm>
          <a:prstGeom prst="rect">
            <a:avLst/>
          </a:prstGeom>
          <a:noFill/>
          <a:extLst/>
        </p:spPr>
      </p:pic>
      <p:pic>
        <p:nvPicPr>
          <p:cNvPr id="216" name="Picture 216"/>
          <p:cNvPicPr>
            <a:picLocks noChangeAspect="0" noChangeArrowheads="1"/>
          </p:cNvPicPr>
          <p:nvPr/>
        </p:nvPicPr>
        <p:blipFill>
          <a:blip r:embed="rId2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871154" y="5373202"/>
            <a:ext cx="399719" cy="419290"/>
          </a:xfrm>
          <a:prstGeom prst="rect">
            <a:avLst/>
          </a:prstGeom>
          <a:noFill/>
          <a:extLst/>
        </p:spPr>
      </p:pic>
      <p:pic>
        <p:nvPicPr>
          <p:cNvPr id="217" name="Picture 217"/>
          <p:cNvPicPr>
            <a:picLocks noChangeAspect="0" noChangeArrowheads="1"/>
          </p:cNvPicPr>
          <p:nvPr/>
        </p:nvPicPr>
        <p:blipFill>
          <a:blip r:embed="rId2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279613" y="5373468"/>
            <a:ext cx="389153" cy="405993"/>
          </a:xfrm>
          <a:prstGeom prst="rect">
            <a:avLst/>
          </a:prstGeom>
          <a:noFill/>
          <a:extLst/>
        </p:spPr>
      </p:pic>
      <p:pic>
        <p:nvPicPr>
          <p:cNvPr id="218" name="Picture 129"/>
          <p:cNvPicPr>
            <a:picLocks noChangeAspect="0" noChangeArrowheads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8496" y="6272784"/>
            <a:ext cx="858011" cy="533400"/>
          </a:xfrm>
          <a:prstGeom prst="rect">
            <a:avLst/>
          </a:prstGeom>
          <a:noFill/>
          <a:extLst/>
        </p:spPr>
      </p:pic>
      <p:pic>
        <p:nvPicPr>
          <p:cNvPr id="219" name="Picture 113"/>
          <p:cNvPicPr>
            <a:picLocks noChangeAspect="0" noChangeArrowheads="1"/>
          </p:cNvPicPr>
          <p:nvPr/>
        </p:nvPicPr>
        <p:blipFill>
          <a:blip r:embed="rId2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027" y="6216396"/>
            <a:ext cx="1080515" cy="431291"/>
          </a:xfrm>
          <a:prstGeom prst="rect">
            <a:avLst/>
          </a:prstGeom>
          <a:noFill/>
          <a:extLst/>
        </p:spPr>
      </p:pic>
      <p:sp>
        <p:nvSpPr>
          <p:cNvPr id="220" name="Rectangle 220"/>
          <p:cNvSpPr/>
          <p:nvPr/>
        </p:nvSpPr>
        <p:spPr>
          <a:xfrm rot="0" flipH="0" flipV="0">
            <a:off x="678815" y="118758"/>
            <a:ext cx="4648313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Динамика</a:t>
            </a:r>
            <a:r>
              <a:rPr lang="en-US" sz="3204" baseline="0" b="1" i="0" dirty="0" spc="-39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hh.индекса</a:t>
            </a:r>
          </a:p>
        </p:txBody>
      </p:sp>
      <p:sp>
        <p:nvSpPr>
          <p:cNvPr id="221" name="Rectangle 221"/>
          <p:cNvSpPr/>
          <p:nvPr/>
        </p:nvSpPr>
        <p:spPr>
          <a:xfrm rot="0" flipH="0" flipV="0">
            <a:off x="11797347" y="6412354"/>
            <a:ext cx="745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5</a:t>
            </a:r>
          </a:p>
        </p:txBody>
      </p:sp>
      <p:sp>
        <p:nvSpPr>
          <p:cNvPr id="222" name="Rectangle 222"/>
          <p:cNvSpPr/>
          <p:nvPr/>
        </p:nvSpPr>
        <p:spPr>
          <a:xfrm rot="0" flipH="0" flipV="0">
            <a:off x="698704" y="2848444"/>
            <a:ext cx="353333" cy="416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0">
                <a:solidFill>
                  <a:srgbClr val="9054EA"/>
                </a:solidFill>
                <a:latin typeface="ArialMT" pitchFamily="0" charset="1"/>
              </a:rPr>
              <a:t>3,9</a:t>
            </a:r>
          </a:p>
        </p:txBody>
      </p:sp>
      <p:sp>
        <p:nvSpPr>
          <p:cNvPr id="223" name="Rectangle 223"/>
          <p:cNvSpPr/>
          <p:nvPr/>
        </p:nvSpPr>
        <p:spPr>
          <a:xfrm rot="0" flipH="0" flipV="0">
            <a:off x="11449377" y="3134002"/>
            <a:ext cx="353333" cy="416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0">
                <a:solidFill>
                  <a:srgbClr val="9054EA"/>
                </a:solidFill>
                <a:latin typeface="ArialMT" pitchFamily="0" charset="1"/>
              </a:rPr>
              <a:t>3,3</a:t>
            </a:r>
          </a:p>
        </p:txBody>
      </p:sp>
      <p:sp>
        <p:nvSpPr>
          <p:cNvPr id="224" name="Rectangle 224"/>
          <p:cNvSpPr/>
          <p:nvPr/>
        </p:nvSpPr>
        <p:spPr>
          <a:xfrm rot="0" flipH="0" flipV="0">
            <a:off x="321734" y="5092392"/>
            <a:ext cx="21275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0,0</a:t>
            </a:r>
          </a:p>
        </p:txBody>
      </p:sp>
      <p:sp>
        <p:nvSpPr>
          <p:cNvPr id="225" name="Rectangle 225"/>
          <p:cNvSpPr/>
          <p:nvPr/>
        </p:nvSpPr>
        <p:spPr>
          <a:xfrm rot="0" flipH="0" flipV="0">
            <a:off x="321734" y="4605017"/>
            <a:ext cx="21275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1,0</a:t>
            </a:r>
          </a:p>
        </p:txBody>
      </p:sp>
      <p:sp>
        <p:nvSpPr>
          <p:cNvPr id="226" name="Rectangle 226"/>
          <p:cNvSpPr/>
          <p:nvPr/>
        </p:nvSpPr>
        <p:spPr>
          <a:xfrm rot="0" flipH="0" flipV="0">
            <a:off x="321734" y="4117641"/>
            <a:ext cx="21275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2,0</a:t>
            </a:r>
          </a:p>
        </p:txBody>
      </p:sp>
      <p:sp>
        <p:nvSpPr>
          <p:cNvPr id="227" name="Rectangle 227"/>
          <p:cNvSpPr/>
          <p:nvPr/>
        </p:nvSpPr>
        <p:spPr>
          <a:xfrm rot="0" flipH="0" flipV="0">
            <a:off x="321734" y="3630266"/>
            <a:ext cx="21275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3,0</a:t>
            </a:r>
          </a:p>
        </p:txBody>
      </p:sp>
      <p:sp>
        <p:nvSpPr>
          <p:cNvPr id="228" name="Rectangle 228"/>
          <p:cNvSpPr/>
          <p:nvPr/>
        </p:nvSpPr>
        <p:spPr>
          <a:xfrm rot="0" flipH="0" flipV="0">
            <a:off x="321734" y="3142891"/>
            <a:ext cx="21275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4,0</a:t>
            </a:r>
          </a:p>
        </p:txBody>
      </p:sp>
      <p:sp>
        <p:nvSpPr>
          <p:cNvPr id="229" name="Rectangle 229"/>
          <p:cNvSpPr/>
          <p:nvPr/>
        </p:nvSpPr>
        <p:spPr>
          <a:xfrm rot="0" flipH="0" flipV="0">
            <a:off x="321734" y="2655516"/>
            <a:ext cx="21275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5,0</a:t>
            </a:r>
          </a:p>
        </p:txBody>
      </p:sp>
      <p:sp>
        <p:nvSpPr>
          <p:cNvPr id="230" name="Rectangle 230"/>
          <p:cNvSpPr/>
          <p:nvPr/>
        </p:nvSpPr>
        <p:spPr>
          <a:xfrm rot="0" flipH="0" flipV="0">
            <a:off x="321734" y="2168141"/>
            <a:ext cx="21275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6,0</a:t>
            </a:r>
          </a:p>
        </p:txBody>
      </p:sp>
      <p:sp>
        <p:nvSpPr>
          <p:cNvPr id="231" name="Rectangle 231"/>
          <p:cNvSpPr/>
          <p:nvPr/>
        </p:nvSpPr>
        <p:spPr>
          <a:xfrm rot="0" flipH="0" flipV="0">
            <a:off x="321734" y="1680765"/>
            <a:ext cx="212750" cy="26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latin typeface="Tahoma" pitchFamily="0" charset="1"/>
              </a:rPr>
              <a:t>7,0</a:t>
            </a:r>
          </a:p>
        </p:txBody>
      </p:sp>
      <p:sp>
        <p:nvSpPr>
          <p:cNvPr id="232" name="Rectangle 232"/>
          <p:cNvSpPr/>
          <p:nvPr/>
        </p:nvSpPr>
        <p:spPr>
          <a:xfrm rot="0" flipH="0" flipV="0">
            <a:off x="10620474" y="6395138"/>
            <a:ext cx="756376" cy="448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Источник: </a:t>
            </a:r>
          </a:p>
          <a:p>
            <a:pPr marL="0">
              <a:lnSpc>
                <a:spcPts val="1440"/>
              </a:lnSpc>
            </a:pPr>
            <a:r>
              <a:rPr lang="en-US" sz="1200" baseline="0" b="0" i="0" dirty="0" spc="0">
                <a:solidFill>
                  <a:srgbClr val="7F7F7F"/>
                </a:solidFill>
                <a:latin typeface="Tahoma" pitchFamily="0" charset="1"/>
              </a:rPr>
              <a:t>hh.ru</a:t>
            </a:r>
          </a:p>
        </p:txBody>
      </p:sp>
      <p:sp>
        <p:nvSpPr>
          <p:cNvPr id="233" name="Rectangle 233"/>
          <p:cNvSpPr/>
          <p:nvPr/>
        </p:nvSpPr>
        <p:spPr>
          <a:xfrm rot="0" flipH="0" flipV="0">
            <a:off x="671341" y="808989"/>
            <a:ext cx="10840440" cy="6729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Россия.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Рассчитывается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как отношение среднего числа активных резюме к среднему числу активных </a:t>
            </a:r>
          </a:p>
          <a:p>
            <a:pPr marL="0">
              <a:lnSpc>
                <a:spcPts val="2160"/>
              </a:lnSpc>
            </a:pP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вакансий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34" name="Freeform 234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113"/>
          <p:cNvPicPr>
            <a:picLocks noChangeAspect="0" noChangeArrowheads="1"/>
          </p:cNvPicPr>
          <p:nvPr/>
        </p:nvPicPr>
        <p:blipFill>
          <a:blip r:embed="rId2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027" y="6216396"/>
            <a:ext cx="1080515" cy="431291"/>
          </a:xfrm>
          <a:prstGeom prst="rect">
            <a:avLst/>
          </a:prstGeom>
          <a:noFill/>
          <a:extLst/>
        </p:spPr>
      </p:pic>
      <p:sp>
        <p:nvSpPr>
          <p:cNvPr id="236" name="Freeform 236"/>
          <p:cNvSpPr/>
          <p:nvPr/>
        </p:nvSpPr>
        <p:spPr>
          <a:xfrm rot="0" flipH="0" flipV="0">
            <a:off x="1827276" y="2261617"/>
            <a:ext cx="9456419" cy="3052572"/>
          </a:xfrm>
          <a:custGeom>
            <a:pathLst>
              <a:path w="9456419" h="3052572">
                <a:moveTo>
                  <a:pt x="0" y="3052572"/>
                </a:moveTo>
                <a:lnTo>
                  <a:pt x="9456419" y="3052572"/>
                </a:lnTo>
                <a:moveTo>
                  <a:pt x="0" y="2671572"/>
                </a:moveTo>
                <a:lnTo>
                  <a:pt x="9456419" y="2671572"/>
                </a:lnTo>
                <a:moveTo>
                  <a:pt x="0" y="2289049"/>
                </a:moveTo>
                <a:lnTo>
                  <a:pt x="9456419" y="2289049"/>
                </a:lnTo>
                <a:moveTo>
                  <a:pt x="0" y="1908048"/>
                </a:moveTo>
                <a:lnTo>
                  <a:pt x="9456419" y="1908048"/>
                </a:lnTo>
                <a:moveTo>
                  <a:pt x="0" y="1525525"/>
                </a:moveTo>
                <a:lnTo>
                  <a:pt x="9456419" y="1525525"/>
                </a:lnTo>
                <a:moveTo>
                  <a:pt x="0" y="1144524"/>
                </a:moveTo>
                <a:lnTo>
                  <a:pt x="9456419" y="1144524"/>
                </a:lnTo>
                <a:moveTo>
                  <a:pt x="0" y="763524"/>
                </a:moveTo>
                <a:lnTo>
                  <a:pt x="9456419" y="763524"/>
                </a:lnTo>
                <a:moveTo>
                  <a:pt x="0" y="381000"/>
                </a:moveTo>
                <a:lnTo>
                  <a:pt x="9456419" y="381000"/>
                </a:lnTo>
                <a:moveTo>
                  <a:pt x="0" y="0"/>
                </a:moveTo>
                <a:lnTo>
                  <a:pt x="9456419" y="0"/>
                </a:lnTo>
              </a:path>
            </a:pathLst>
          </a:custGeom>
          <a:noFill/>
          <a:ln w="9525" cap="flat" cmpd="sng">
            <a:solidFill>
              <a:srgbClr val="F2F2F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 rot="0" flipH="0" flipV="0">
            <a:off x="1827276" y="4360165"/>
            <a:ext cx="9456419" cy="0"/>
          </a:xfrm>
          <a:custGeom>
            <a:pathLst>
              <a:path w="9456419" h="0">
                <a:moveTo>
                  <a:pt x="0" y="0"/>
                </a:moveTo>
                <a:lnTo>
                  <a:pt x="9456419" y="0"/>
                </a:lnTo>
              </a:path>
            </a:pathLst>
          </a:custGeom>
          <a:noFill/>
          <a:ln w="9525" cap="flat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 rot="0" flipH="0" flipV="0">
            <a:off x="1827276" y="5314189"/>
            <a:ext cx="9456419" cy="711708"/>
          </a:xfrm>
          <a:custGeom>
            <a:pathLst>
              <a:path w="9456419" h="711708">
                <a:moveTo>
                  <a:pt x="0" y="0"/>
                </a:moveTo>
                <a:lnTo>
                  <a:pt x="0" y="711708"/>
                </a:lnTo>
                <a:moveTo>
                  <a:pt x="4203191" y="0"/>
                </a:moveTo>
                <a:lnTo>
                  <a:pt x="4203191" y="711708"/>
                </a:lnTo>
                <a:moveTo>
                  <a:pt x="8406383" y="0"/>
                </a:moveTo>
                <a:lnTo>
                  <a:pt x="8406383" y="711708"/>
                </a:lnTo>
                <a:moveTo>
                  <a:pt x="9456419" y="0"/>
                </a:moveTo>
                <a:lnTo>
                  <a:pt x="9456419" y="711708"/>
                </a:lnTo>
              </a:path>
            </a:pathLst>
          </a:custGeom>
          <a:noFill/>
          <a:ln w="9525" cap="flat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 rot="0" flipH="0" flipV="0">
            <a:off x="1827276" y="6025897"/>
            <a:ext cx="9456419" cy="342900"/>
          </a:xfrm>
          <a:custGeom>
            <a:pathLst>
              <a:path w="9456419" h="342900">
                <a:moveTo>
                  <a:pt x="0" y="0"/>
                </a:moveTo>
                <a:lnTo>
                  <a:pt x="0" y="342900"/>
                </a:lnTo>
                <a:moveTo>
                  <a:pt x="4203191" y="0"/>
                </a:moveTo>
                <a:lnTo>
                  <a:pt x="4203191" y="342900"/>
                </a:lnTo>
                <a:moveTo>
                  <a:pt x="8406383" y="0"/>
                </a:moveTo>
                <a:lnTo>
                  <a:pt x="8406383" y="342900"/>
                </a:lnTo>
                <a:moveTo>
                  <a:pt x="9456419" y="0"/>
                </a:moveTo>
                <a:lnTo>
                  <a:pt x="9456419" y="342900"/>
                </a:lnTo>
              </a:path>
            </a:pathLst>
          </a:custGeom>
          <a:noFill/>
          <a:ln w="9525" cap="flat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 rot="0" flipH="0" flipV="0">
            <a:off x="2003298" y="2949703"/>
            <a:ext cx="9105900" cy="2176272"/>
          </a:xfrm>
          <a:custGeom>
            <a:pathLst>
              <a:path w="9105900" h="2176272">
                <a:moveTo>
                  <a:pt x="0" y="1411224"/>
                </a:moveTo>
                <a:lnTo>
                  <a:pt x="348995" y="1629155"/>
                </a:lnTo>
                <a:lnTo>
                  <a:pt x="699516" y="1834896"/>
                </a:lnTo>
                <a:lnTo>
                  <a:pt x="1050036" y="2176272"/>
                </a:lnTo>
                <a:lnTo>
                  <a:pt x="1400555" y="2033015"/>
                </a:lnTo>
                <a:lnTo>
                  <a:pt x="1751076" y="1894332"/>
                </a:lnTo>
                <a:lnTo>
                  <a:pt x="2100072" y="1827275"/>
                </a:lnTo>
                <a:lnTo>
                  <a:pt x="2450592" y="1487424"/>
                </a:lnTo>
                <a:lnTo>
                  <a:pt x="2801111" y="1517903"/>
                </a:lnTo>
                <a:lnTo>
                  <a:pt x="3151632" y="1621535"/>
                </a:lnTo>
                <a:lnTo>
                  <a:pt x="3502152" y="1367028"/>
                </a:lnTo>
                <a:lnTo>
                  <a:pt x="3852671" y="1652015"/>
                </a:lnTo>
                <a:lnTo>
                  <a:pt x="4201667" y="1551431"/>
                </a:lnTo>
                <a:lnTo>
                  <a:pt x="4552188" y="1696212"/>
                </a:lnTo>
                <a:lnTo>
                  <a:pt x="4902708" y="963169"/>
                </a:lnTo>
                <a:lnTo>
                  <a:pt x="5253228" y="1208532"/>
                </a:lnTo>
                <a:lnTo>
                  <a:pt x="5603747" y="591313"/>
                </a:lnTo>
                <a:lnTo>
                  <a:pt x="5954267" y="390144"/>
                </a:lnTo>
                <a:lnTo>
                  <a:pt x="6303264" y="385572"/>
                </a:lnTo>
                <a:lnTo>
                  <a:pt x="6653783" y="0"/>
                </a:lnTo>
                <a:lnTo>
                  <a:pt x="7004304" y="109728"/>
                </a:lnTo>
                <a:lnTo>
                  <a:pt x="7354823" y="138685"/>
                </a:lnTo>
                <a:lnTo>
                  <a:pt x="7705343" y="367285"/>
                </a:lnTo>
                <a:lnTo>
                  <a:pt x="8054340" y="900684"/>
                </a:lnTo>
                <a:lnTo>
                  <a:pt x="8404859" y="214885"/>
                </a:lnTo>
                <a:lnTo>
                  <a:pt x="8755380" y="547116"/>
                </a:lnTo>
                <a:lnTo>
                  <a:pt x="9105900" y="371857"/>
                </a:lnTo>
              </a:path>
            </a:pathLst>
          </a:custGeom>
          <a:noFill/>
          <a:ln w="28575" cap="rnd" cmpd="sng">
            <a:solidFill>
              <a:srgbClr val="FF4D3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 rot="0" flipH="0" flipV="0">
            <a:off x="2003298" y="2186178"/>
            <a:ext cx="9105900" cy="2866643"/>
          </a:xfrm>
          <a:custGeom>
            <a:pathLst>
              <a:path w="9105900" h="2866643">
                <a:moveTo>
                  <a:pt x="0" y="2174748"/>
                </a:moveTo>
                <a:lnTo>
                  <a:pt x="348995" y="2247900"/>
                </a:lnTo>
                <a:lnTo>
                  <a:pt x="699516" y="2235708"/>
                </a:lnTo>
                <a:lnTo>
                  <a:pt x="1050036" y="2414016"/>
                </a:lnTo>
                <a:lnTo>
                  <a:pt x="1400555" y="2244851"/>
                </a:lnTo>
                <a:lnTo>
                  <a:pt x="1751076" y="1385317"/>
                </a:lnTo>
                <a:lnTo>
                  <a:pt x="2100072" y="1237488"/>
                </a:lnTo>
                <a:lnTo>
                  <a:pt x="2450592" y="1991869"/>
                </a:lnTo>
                <a:lnTo>
                  <a:pt x="2801111" y="1897380"/>
                </a:lnTo>
                <a:lnTo>
                  <a:pt x="3151632" y="2136648"/>
                </a:lnTo>
                <a:lnTo>
                  <a:pt x="3502152" y="2350008"/>
                </a:lnTo>
                <a:lnTo>
                  <a:pt x="3852671" y="2866643"/>
                </a:lnTo>
                <a:lnTo>
                  <a:pt x="4201667" y="2161032"/>
                </a:lnTo>
                <a:lnTo>
                  <a:pt x="4552188" y="2439923"/>
                </a:lnTo>
                <a:lnTo>
                  <a:pt x="4902708" y="2351532"/>
                </a:lnTo>
                <a:lnTo>
                  <a:pt x="5253228" y="2452116"/>
                </a:lnTo>
                <a:lnTo>
                  <a:pt x="5603747" y="1693165"/>
                </a:lnTo>
                <a:lnTo>
                  <a:pt x="5954267" y="0"/>
                </a:lnTo>
                <a:lnTo>
                  <a:pt x="6303264" y="228600"/>
                </a:lnTo>
                <a:lnTo>
                  <a:pt x="6653783" y="1112521"/>
                </a:lnTo>
                <a:lnTo>
                  <a:pt x="7004304" y="868681"/>
                </a:lnTo>
                <a:lnTo>
                  <a:pt x="7354823" y="1335024"/>
                </a:lnTo>
                <a:lnTo>
                  <a:pt x="7705343" y="2097025"/>
                </a:lnTo>
                <a:lnTo>
                  <a:pt x="8054340" y="2604516"/>
                </a:lnTo>
                <a:lnTo>
                  <a:pt x="8404859" y="1763268"/>
                </a:lnTo>
                <a:lnTo>
                  <a:pt x="8755380" y="1876044"/>
                </a:lnTo>
                <a:lnTo>
                  <a:pt x="9105900" y="1807464"/>
                </a:lnTo>
              </a:path>
            </a:pathLst>
          </a:custGeom>
          <a:noFill/>
          <a:ln w="28575" cap="rnd" cmpd="sng">
            <a:solidFill>
              <a:srgbClr val="468FF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Rectangle 242"/>
          <p:cNvSpPr/>
          <p:nvPr/>
        </p:nvSpPr>
        <p:spPr>
          <a:xfrm rot="0" flipH="0" flipV="0">
            <a:off x="678799" y="129240"/>
            <a:ext cx="10917259" cy="11636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Динамика</a:t>
            </a:r>
            <a:r>
              <a:rPr lang="en-US" sz="3204" baseline="0" b="1" i="0" dirty="0" spc="-39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FF4D3A"/>
                </a:solidFill>
                <a:latin typeface="Tahoma" pitchFamily="0" charset="1"/>
              </a:rPr>
              <a:t>ваканси</a:t>
            </a:r>
            <a:r>
              <a:rPr lang="en-US" sz="3204" baseline="0" b="1" i="0" dirty="0" spc="923">
                <a:solidFill>
                  <a:srgbClr val="FF4D3A"/>
                </a:solidFill>
                <a:latin typeface="Tahoma" pitchFamily="0" charset="1"/>
              </a:rPr>
              <a:t>й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падает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с августа</a:t>
            </a:r>
            <a:r>
              <a:rPr lang="en-US" sz="3204" baseline="0" b="1" i="0" dirty="0" spc="-26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2023, </a:t>
            </a:r>
            <a:r>
              <a:rPr lang="en-US" sz="3204" baseline="0" b="1" i="0" dirty="0" spc="0">
                <a:solidFill>
                  <a:srgbClr val="468FFD"/>
                </a:solidFill>
                <a:latin typeface="Tahoma" pitchFamily="0" charset="1"/>
              </a:rPr>
              <a:t>резюме</a:t>
            </a:r>
          </a:p>
          <a:p>
            <a:pPr marL="0">
              <a:lnSpc>
                <a:spcPts val="3457"/>
              </a:lnSpc>
            </a:pPr>
            <a:r>
              <a:rPr lang="en-US" sz="3204" baseline="0" b="1" i="0" dirty="0" spc="935">
                <a:solidFill>
                  <a:srgbClr val="19191D"/>
                </a:solidFill>
                <a:latin typeface="Tahoma" pitchFamily="0" charset="1"/>
              </a:rPr>
              <a:t>–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носит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сезонный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характер</a:t>
            </a:r>
          </a:p>
        </p:txBody>
      </p:sp>
      <p:sp>
        <p:nvSpPr>
          <p:cNvPr id="243" name="Rectangle 243"/>
          <p:cNvSpPr/>
          <p:nvPr/>
        </p:nvSpPr>
        <p:spPr>
          <a:xfrm rot="0" flipH="0" flipV="0">
            <a:off x="11797333" y="6412354"/>
            <a:ext cx="745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6</a:t>
            </a:r>
          </a:p>
        </p:txBody>
      </p:sp>
      <p:sp>
        <p:nvSpPr>
          <p:cNvPr id="244" name="Rectangle 244"/>
          <p:cNvSpPr/>
          <p:nvPr/>
        </p:nvSpPr>
        <p:spPr>
          <a:xfrm rot="0" flipH="0" flipV="0">
            <a:off x="9974463" y="3774620"/>
            <a:ext cx="502068" cy="360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FF4D3A"/>
                </a:solidFill>
                <a:latin typeface="Tahoma" pitchFamily="0" charset="1"/>
              </a:rPr>
              <a:t>27%</a:t>
            </a:r>
          </a:p>
        </p:txBody>
      </p:sp>
      <p:sp>
        <p:nvSpPr>
          <p:cNvPr id="245" name="Rectangle 245"/>
          <p:cNvSpPr/>
          <p:nvPr/>
        </p:nvSpPr>
        <p:spPr>
          <a:xfrm rot="0" flipH="0" flipV="0">
            <a:off x="10883739" y="2909125"/>
            <a:ext cx="502068" cy="360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FF4D3A"/>
                </a:solidFill>
                <a:latin typeface="Tahoma" pitchFamily="0" charset="1"/>
              </a:rPr>
              <a:t>54%</a:t>
            </a:r>
          </a:p>
        </p:txBody>
      </p:sp>
      <p:sp>
        <p:nvSpPr>
          <p:cNvPr id="246" name="Rectangle 246"/>
          <p:cNvSpPr/>
          <p:nvPr/>
        </p:nvSpPr>
        <p:spPr>
          <a:xfrm rot="0" flipH="0" flipV="0">
            <a:off x="9881224" y="4727273"/>
            <a:ext cx="589023" cy="360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468FFD"/>
                </a:solidFill>
                <a:latin typeface="Tahoma" pitchFamily="0" charset="1"/>
              </a:rPr>
              <a:t>-</a:t>
            </a:r>
            <a:r>
              <a:rPr lang="en-US" sz="1596" baseline="0" b="1" i="0" dirty="0" spc="0">
                <a:solidFill>
                  <a:srgbClr val="468FFD"/>
                </a:solidFill>
                <a:latin typeface="Tahoma" pitchFamily="0" charset="1"/>
              </a:rPr>
              <a:t>23%</a:t>
            </a:r>
          </a:p>
        </p:txBody>
      </p:sp>
      <p:sp>
        <p:nvSpPr>
          <p:cNvPr id="247" name="Rectangle 247"/>
          <p:cNvSpPr/>
          <p:nvPr/>
        </p:nvSpPr>
        <p:spPr>
          <a:xfrm rot="0" flipH="0" flipV="0">
            <a:off x="10827999" y="4025148"/>
            <a:ext cx="502068" cy="360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468FFD"/>
                </a:solidFill>
                <a:latin typeface="Tahoma" pitchFamily="0" charset="1"/>
              </a:rPr>
              <a:t>19%</a:t>
            </a:r>
          </a:p>
        </p:txBody>
      </p:sp>
      <p:sp>
        <p:nvSpPr>
          <p:cNvPr id="248" name="Rectangle 248"/>
          <p:cNvSpPr/>
          <p:nvPr/>
        </p:nvSpPr>
        <p:spPr>
          <a:xfrm rot="0" flipH="0" flipV="0">
            <a:off x="1228568" y="5139875"/>
            <a:ext cx="433288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-50%</a:t>
            </a:r>
          </a:p>
        </p:txBody>
      </p:sp>
      <p:sp>
        <p:nvSpPr>
          <p:cNvPr id="249" name="Rectangle 249"/>
          <p:cNvSpPr/>
          <p:nvPr/>
        </p:nvSpPr>
        <p:spPr>
          <a:xfrm rot="0" flipH="0" flipV="0">
            <a:off x="1228568" y="4758296"/>
            <a:ext cx="433288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-30%</a:t>
            </a:r>
          </a:p>
        </p:txBody>
      </p:sp>
      <p:sp>
        <p:nvSpPr>
          <p:cNvPr id="250" name="Rectangle 250"/>
          <p:cNvSpPr/>
          <p:nvPr/>
        </p:nvSpPr>
        <p:spPr>
          <a:xfrm rot="0" flipH="0" flipV="0">
            <a:off x="1228568" y="4376717"/>
            <a:ext cx="433288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-10%</a:t>
            </a:r>
          </a:p>
        </p:txBody>
      </p:sp>
      <p:sp>
        <p:nvSpPr>
          <p:cNvPr id="251" name="Rectangle 251"/>
          <p:cNvSpPr/>
          <p:nvPr/>
        </p:nvSpPr>
        <p:spPr>
          <a:xfrm rot="0" flipH="0" flipV="0">
            <a:off x="1293116" y="3995137"/>
            <a:ext cx="367760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%</a:t>
            </a:r>
          </a:p>
        </p:txBody>
      </p:sp>
      <p:sp>
        <p:nvSpPr>
          <p:cNvPr id="252" name="Rectangle 252"/>
          <p:cNvSpPr/>
          <p:nvPr/>
        </p:nvSpPr>
        <p:spPr>
          <a:xfrm rot="0" flipH="0" flipV="0">
            <a:off x="1293116" y="3613558"/>
            <a:ext cx="367760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3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%</a:t>
            </a:r>
          </a:p>
        </p:txBody>
      </p:sp>
      <p:sp>
        <p:nvSpPr>
          <p:cNvPr id="253" name="Rectangle 253"/>
          <p:cNvSpPr/>
          <p:nvPr/>
        </p:nvSpPr>
        <p:spPr>
          <a:xfrm rot="0" flipH="0" flipV="0">
            <a:off x="1293116" y="3231979"/>
            <a:ext cx="367760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5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%</a:t>
            </a:r>
          </a:p>
        </p:txBody>
      </p:sp>
      <p:sp>
        <p:nvSpPr>
          <p:cNvPr id="254" name="Rectangle 254"/>
          <p:cNvSpPr/>
          <p:nvPr/>
        </p:nvSpPr>
        <p:spPr>
          <a:xfrm rot="0" flipH="0" flipV="0">
            <a:off x="1293116" y="2850400"/>
            <a:ext cx="367760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7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%</a:t>
            </a:r>
          </a:p>
        </p:txBody>
      </p:sp>
      <p:sp>
        <p:nvSpPr>
          <p:cNvPr id="255" name="Rectangle 255"/>
          <p:cNvSpPr/>
          <p:nvPr/>
        </p:nvSpPr>
        <p:spPr>
          <a:xfrm rot="0" flipH="0" flipV="0">
            <a:off x="1293116" y="2468821"/>
            <a:ext cx="367760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9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%</a:t>
            </a:r>
          </a:p>
        </p:txBody>
      </p:sp>
      <p:sp>
        <p:nvSpPr>
          <p:cNvPr id="256" name="Rectangle 256"/>
          <p:cNvSpPr/>
          <p:nvPr/>
        </p:nvSpPr>
        <p:spPr>
          <a:xfrm rot="0" flipH="0" flipV="0">
            <a:off x="1195938" y="2087242"/>
            <a:ext cx="465294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</a:t>
            </a:r>
            <a:r>
              <a:rPr lang="en-US" sz="1403" baseline="0" b="0" i="0" dirty="0" spc="-10">
                <a:latin typeface="Tahoma" pitchFamily="0" charset="1"/>
              </a:rPr>
              <a:t>1</a:t>
            </a:r>
            <a:r>
              <a:rPr lang="en-US" sz="1403" baseline="0" b="0" i="0" dirty="0" spc="0">
                <a:latin typeface="Tahoma" pitchFamily="0" charset="1"/>
              </a:rPr>
              <a:t>0%</a:t>
            </a:r>
          </a:p>
        </p:txBody>
      </p:sp>
      <p:sp>
        <p:nvSpPr>
          <p:cNvPr id="257" name="Rectangle 257"/>
          <p:cNvSpPr/>
          <p:nvPr/>
        </p:nvSpPr>
        <p:spPr>
          <a:xfrm rot="-5400000" flipH="0" flipV="0">
            <a:off x="2750608" y="4519064"/>
            <a:ext cx="585813" cy="2412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8678"/>
            <a:r>
              <a:rPr lang="en-US" sz="1403" baseline="0" b="0" i="0" dirty="0" spc="0">
                <a:latin typeface="Tahoma" pitchFamily="0" charset="1"/>
              </a:rPr>
              <a:t>янв.22</a:t>
            </a:r>
          </a:p>
          <a:p>
            <a:pPr marL="14442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фев.22</a:t>
            </a:r>
          </a:p>
          <a:p>
            <a:pPr marL="30490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мар.22</a:t>
            </a:r>
          </a:p>
          <a:p>
            <a:pPr marL="44755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апр.22</a:t>
            </a:r>
          </a:p>
          <a:p>
            <a:pPr marL="29599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май.22</a:t>
            </a:r>
          </a:p>
          <a:p>
            <a:pPr marL="0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июн.22</a:t>
            </a:r>
          </a:p>
          <a:p>
            <a:pPr marL="2139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июл.22</a:t>
            </a:r>
          </a:p>
        </p:txBody>
      </p:sp>
      <p:sp>
        <p:nvSpPr>
          <p:cNvPr id="258" name="Rectangle 258"/>
          <p:cNvSpPr/>
          <p:nvPr/>
        </p:nvSpPr>
        <p:spPr>
          <a:xfrm rot="-5400000" flipH="0" flipV="0">
            <a:off x="7478035" y="2242553"/>
            <a:ext cx="586275" cy="69646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5780"/>
            <a:r>
              <a:rPr lang="en-US" sz="1403" baseline="0" b="0" i="0" dirty="0" spc="0">
                <a:latin typeface="Tahoma" pitchFamily="0" charset="1"/>
              </a:rPr>
              <a:t>авг.22</a:t>
            </a:r>
          </a:p>
          <a:p>
            <a:pPr marL="60446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сен.22</a:t>
            </a:r>
          </a:p>
          <a:p>
            <a:pPr marL="67222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окт.22</a:t>
            </a:r>
          </a:p>
          <a:p>
            <a:pPr marL="45468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ноя.22</a:t>
            </a:r>
          </a:p>
          <a:p>
            <a:pPr marL="54562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дек.22</a:t>
            </a:r>
          </a:p>
          <a:p>
            <a:pPr marL="48678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янв.23</a:t>
            </a:r>
          </a:p>
          <a:p>
            <a:pPr marL="14442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фев.23</a:t>
            </a:r>
          </a:p>
          <a:p>
            <a:pPr marL="30490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мар.23</a:t>
            </a:r>
          </a:p>
          <a:p>
            <a:pPr marL="44755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апр.23</a:t>
            </a:r>
          </a:p>
          <a:p>
            <a:pPr marL="29599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май.23</a:t>
            </a:r>
          </a:p>
          <a:p>
            <a:pPr marL="0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июн.23</a:t>
            </a:r>
          </a:p>
          <a:p>
            <a:pPr marL="2139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июл.23</a:t>
            </a:r>
          </a:p>
          <a:p>
            <a:pPr marL="75780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авг.23</a:t>
            </a:r>
          </a:p>
          <a:p>
            <a:pPr marL="60446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сен.23</a:t>
            </a:r>
          </a:p>
          <a:p>
            <a:pPr marL="67222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окт.23</a:t>
            </a:r>
          </a:p>
          <a:p>
            <a:pPr marL="45290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ноя.23</a:t>
            </a:r>
          </a:p>
          <a:p>
            <a:pPr marL="54383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дек.23</a:t>
            </a:r>
          </a:p>
          <a:p>
            <a:pPr marL="48499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янв.24</a:t>
            </a:r>
          </a:p>
          <a:p>
            <a:pPr marL="14264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фев.24</a:t>
            </a:r>
          </a:p>
          <a:p>
            <a:pPr marL="30312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мар.24</a:t>
            </a:r>
          </a:p>
        </p:txBody>
      </p:sp>
      <p:sp>
        <p:nvSpPr>
          <p:cNvPr id="259" name="Rectangle 259"/>
          <p:cNvSpPr/>
          <p:nvPr/>
        </p:nvSpPr>
        <p:spPr>
          <a:xfrm rot="0" flipH="0" flipV="0">
            <a:off x="3734815" y="6086797"/>
            <a:ext cx="72181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202898" algn="l"/>
                <a:tab pos="6829731" algn="l"/>
              </a:tabLst>
            </a:pPr>
            <a:r>
              <a:rPr lang="en-US" sz="1403" baseline="0" b="0" i="0" dirty="0" spc="0">
                <a:latin typeface="Tahoma" pitchFamily="0" charset="1"/>
              </a:rPr>
              <a:t>2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22	2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23	2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24</a:t>
            </a:r>
          </a:p>
        </p:txBody>
      </p:sp>
      <p:sp>
        <p:nvSpPr>
          <p:cNvPr id="260" name="Rectangle 260"/>
          <p:cNvSpPr/>
          <p:nvPr/>
        </p:nvSpPr>
        <p:spPr>
          <a:xfrm rot="0" flipH="0" flipV="0">
            <a:off x="671341" y="1184144"/>
            <a:ext cx="9443900" cy="4070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Динамика</a:t>
            </a:r>
            <a:r>
              <a:rPr lang="en-US" sz="1800" baseline="0" b="0" i="0" dirty="0" spc="-25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1" i="0" dirty="0" spc="0">
                <a:solidFill>
                  <a:srgbClr val="FF4D3A"/>
                </a:solidFill>
                <a:latin typeface="Tahoma" pitchFamily="0" charset="1"/>
              </a:rPr>
              <a:t>ваканси</a:t>
            </a:r>
            <a:r>
              <a:rPr lang="en-US" sz="1800" baseline="0" b="1" i="0" dirty="0" spc="589">
                <a:solidFill>
                  <a:srgbClr val="FF4D3A"/>
                </a:solidFill>
                <a:latin typeface="Tahoma" pitchFamily="0" charset="1"/>
              </a:rPr>
              <a:t>й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для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молодежи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и</a:t>
            </a:r>
            <a:r>
              <a:rPr lang="en-US" sz="1800" baseline="0" b="0" i="0" dirty="0" spc="-10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1" i="0" dirty="0" spc="0">
                <a:solidFill>
                  <a:srgbClr val="468FFD"/>
                </a:solidFill>
                <a:latin typeface="Tahoma" pitchFamily="0" charset="1"/>
              </a:rPr>
              <a:t>резюм</a:t>
            </a:r>
            <a:r>
              <a:rPr lang="en-US" sz="1800" baseline="0" b="1" i="0" dirty="0" spc="587">
                <a:solidFill>
                  <a:srgbClr val="468FFD"/>
                </a:solidFill>
                <a:latin typeface="Tahoma" pitchFamily="0" charset="1"/>
              </a:rPr>
              <a:t>е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в возрасте 14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-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2</a:t>
            </a:r>
            <a:r>
              <a:rPr lang="en-US" sz="1800" baseline="0" b="0" i="0" dirty="0" spc="-10">
                <a:solidFill>
                  <a:srgbClr val="191A1D"/>
                </a:solidFill>
                <a:latin typeface="Tahoma" pitchFamily="0" charset="1"/>
              </a:rPr>
              <a:t>4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. Россия, янв.2022 = 0%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61" name="Freeform 261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2" name="Picture 113"/>
          <p:cNvPicPr>
            <a:picLocks noChangeAspect="0" noChangeArrowheads="1"/>
          </p:cNvPicPr>
          <p:nvPr/>
        </p:nvPicPr>
        <p:blipFill>
          <a:blip r:embed="rId2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027" y="6216396"/>
            <a:ext cx="1080515" cy="431291"/>
          </a:xfrm>
          <a:prstGeom prst="rect">
            <a:avLst/>
          </a:prstGeom>
          <a:noFill/>
          <a:extLst/>
        </p:spPr>
      </p:pic>
      <p:sp>
        <p:nvSpPr>
          <p:cNvPr id="263" name="Freeform 263"/>
          <p:cNvSpPr/>
          <p:nvPr/>
        </p:nvSpPr>
        <p:spPr>
          <a:xfrm rot="0" flipH="0" flipV="0">
            <a:off x="1720595" y="2263140"/>
            <a:ext cx="9456419" cy="3051048"/>
          </a:xfrm>
          <a:custGeom>
            <a:pathLst>
              <a:path w="9456419" h="3051048">
                <a:moveTo>
                  <a:pt x="0" y="3051048"/>
                </a:moveTo>
                <a:lnTo>
                  <a:pt x="9456419" y="3051048"/>
                </a:lnTo>
                <a:moveTo>
                  <a:pt x="0" y="2670048"/>
                </a:moveTo>
                <a:lnTo>
                  <a:pt x="9456419" y="2670048"/>
                </a:lnTo>
                <a:moveTo>
                  <a:pt x="0" y="2287525"/>
                </a:moveTo>
                <a:lnTo>
                  <a:pt x="9456419" y="2287525"/>
                </a:lnTo>
                <a:moveTo>
                  <a:pt x="0" y="1906524"/>
                </a:moveTo>
                <a:lnTo>
                  <a:pt x="9456419" y="1906524"/>
                </a:lnTo>
                <a:moveTo>
                  <a:pt x="0" y="1525524"/>
                </a:moveTo>
                <a:lnTo>
                  <a:pt x="9456419" y="1525524"/>
                </a:lnTo>
                <a:moveTo>
                  <a:pt x="0" y="1144525"/>
                </a:moveTo>
                <a:lnTo>
                  <a:pt x="9456419" y="1144525"/>
                </a:lnTo>
                <a:moveTo>
                  <a:pt x="0" y="762000"/>
                </a:moveTo>
                <a:lnTo>
                  <a:pt x="9456419" y="762000"/>
                </a:lnTo>
                <a:moveTo>
                  <a:pt x="0" y="381000"/>
                </a:moveTo>
                <a:lnTo>
                  <a:pt x="9456419" y="381000"/>
                </a:lnTo>
                <a:moveTo>
                  <a:pt x="0" y="0"/>
                </a:moveTo>
                <a:lnTo>
                  <a:pt x="9456419" y="0"/>
                </a:lnTo>
              </a:path>
            </a:pathLst>
          </a:custGeom>
          <a:noFill/>
          <a:ln w="9525" cap="flat" cmpd="sng">
            <a:solidFill>
              <a:srgbClr val="F2F2F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 rot="0" flipH="0" flipV="0">
            <a:off x="1720595" y="4360165"/>
            <a:ext cx="9456419" cy="0"/>
          </a:xfrm>
          <a:custGeom>
            <a:pathLst>
              <a:path w="9456419" h="0">
                <a:moveTo>
                  <a:pt x="0" y="0"/>
                </a:moveTo>
                <a:lnTo>
                  <a:pt x="9456419" y="0"/>
                </a:lnTo>
              </a:path>
            </a:pathLst>
          </a:custGeom>
          <a:noFill/>
          <a:ln w="9525" cap="flat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 rot="0" flipH="0" flipV="0">
            <a:off x="1720595" y="5314189"/>
            <a:ext cx="9456419" cy="711708"/>
          </a:xfrm>
          <a:custGeom>
            <a:pathLst>
              <a:path w="9456419" h="711708">
                <a:moveTo>
                  <a:pt x="0" y="0"/>
                </a:moveTo>
                <a:lnTo>
                  <a:pt x="0" y="711708"/>
                </a:lnTo>
                <a:moveTo>
                  <a:pt x="4203191" y="0"/>
                </a:moveTo>
                <a:lnTo>
                  <a:pt x="4203191" y="711708"/>
                </a:lnTo>
                <a:moveTo>
                  <a:pt x="8406383" y="0"/>
                </a:moveTo>
                <a:lnTo>
                  <a:pt x="8406383" y="711708"/>
                </a:lnTo>
                <a:moveTo>
                  <a:pt x="9456419" y="0"/>
                </a:moveTo>
                <a:lnTo>
                  <a:pt x="9456419" y="711708"/>
                </a:lnTo>
              </a:path>
            </a:pathLst>
          </a:custGeom>
          <a:noFill/>
          <a:ln w="9525" cap="flat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 rot="0" flipH="0" flipV="0">
            <a:off x="1720595" y="6025897"/>
            <a:ext cx="9456419" cy="342900"/>
          </a:xfrm>
          <a:custGeom>
            <a:pathLst>
              <a:path w="9456419" h="342900">
                <a:moveTo>
                  <a:pt x="0" y="0"/>
                </a:moveTo>
                <a:lnTo>
                  <a:pt x="0" y="342900"/>
                </a:lnTo>
                <a:moveTo>
                  <a:pt x="4203191" y="0"/>
                </a:moveTo>
                <a:lnTo>
                  <a:pt x="4203191" y="342900"/>
                </a:lnTo>
                <a:moveTo>
                  <a:pt x="8406383" y="0"/>
                </a:moveTo>
                <a:lnTo>
                  <a:pt x="8406383" y="342900"/>
                </a:lnTo>
                <a:moveTo>
                  <a:pt x="9456419" y="0"/>
                </a:moveTo>
                <a:lnTo>
                  <a:pt x="9456419" y="342900"/>
                </a:lnTo>
              </a:path>
            </a:pathLst>
          </a:custGeom>
          <a:noFill/>
          <a:ln w="9525" cap="flat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 rot="0" flipH="0" flipV="0">
            <a:off x="1896617" y="2404111"/>
            <a:ext cx="9105900" cy="2825496"/>
          </a:xfrm>
          <a:custGeom>
            <a:pathLst>
              <a:path w="9105900" h="2825496">
                <a:moveTo>
                  <a:pt x="0" y="1956816"/>
                </a:moveTo>
                <a:lnTo>
                  <a:pt x="350520" y="2063495"/>
                </a:lnTo>
                <a:lnTo>
                  <a:pt x="699516" y="2328672"/>
                </a:lnTo>
                <a:lnTo>
                  <a:pt x="1050036" y="2825496"/>
                </a:lnTo>
                <a:lnTo>
                  <a:pt x="1400555" y="2621279"/>
                </a:lnTo>
                <a:lnTo>
                  <a:pt x="1751076" y="2336291"/>
                </a:lnTo>
                <a:lnTo>
                  <a:pt x="2101595" y="2278379"/>
                </a:lnTo>
                <a:lnTo>
                  <a:pt x="2450592" y="1895856"/>
                </a:lnTo>
                <a:lnTo>
                  <a:pt x="2801111" y="1885189"/>
                </a:lnTo>
                <a:lnTo>
                  <a:pt x="3151632" y="2028443"/>
                </a:lnTo>
                <a:lnTo>
                  <a:pt x="3502152" y="1808988"/>
                </a:lnTo>
                <a:lnTo>
                  <a:pt x="3852671" y="1883664"/>
                </a:lnTo>
                <a:lnTo>
                  <a:pt x="4203191" y="2057400"/>
                </a:lnTo>
                <a:lnTo>
                  <a:pt x="4552188" y="2330195"/>
                </a:lnTo>
                <a:lnTo>
                  <a:pt x="4902708" y="1571244"/>
                </a:lnTo>
                <a:lnTo>
                  <a:pt x="5253228" y="1652016"/>
                </a:lnTo>
                <a:lnTo>
                  <a:pt x="5603747" y="870205"/>
                </a:lnTo>
                <a:lnTo>
                  <a:pt x="5954267" y="618744"/>
                </a:lnTo>
                <a:lnTo>
                  <a:pt x="6303264" y="496825"/>
                </a:lnTo>
                <a:lnTo>
                  <a:pt x="6653783" y="0"/>
                </a:lnTo>
                <a:lnTo>
                  <a:pt x="7004304" y="216409"/>
                </a:lnTo>
                <a:lnTo>
                  <a:pt x="7354823" y="365761"/>
                </a:lnTo>
                <a:lnTo>
                  <a:pt x="7705343" y="541020"/>
                </a:lnTo>
                <a:lnTo>
                  <a:pt x="8055864" y="981456"/>
                </a:lnTo>
                <a:lnTo>
                  <a:pt x="8404859" y="82296"/>
                </a:lnTo>
                <a:lnTo>
                  <a:pt x="8755380" y="620269"/>
                </a:lnTo>
                <a:lnTo>
                  <a:pt x="9105900" y="466344"/>
                </a:lnTo>
              </a:path>
            </a:pathLst>
          </a:custGeom>
          <a:noFill/>
          <a:ln w="28575" cap="rnd" cmpd="sng">
            <a:solidFill>
              <a:srgbClr val="FF4D3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 rot="0" flipH="0" flipV="0">
            <a:off x="1896617" y="2739391"/>
            <a:ext cx="9105900" cy="2319527"/>
          </a:xfrm>
          <a:custGeom>
            <a:pathLst>
              <a:path w="9105900" h="2319527">
                <a:moveTo>
                  <a:pt x="0" y="1621536"/>
                </a:moveTo>
                <a:lnTo>
                  <a:pt x="350520" y="1716024"/>
                </a:lnTo>
                <a:lnTo>
                  <a:pt x="699516" y="1711451"/>
                </a:lnTo>
                <a:lnTo>
                  <a:pt x="1050036" y="1900427"/>
                </a:lnTo>
                <a:lnTo>
                  <a:pt x="1400555" y="1688592"/>
                </a:lnTo>
                <a:lnTo>
                  <a:pt x="1751076" y="739140"/>
                </a:lnTo>
                <a:lnTo>
                  <a:pt x="2101595" y="737617"/>
                </a:lnTo>
                <a:lnTo>
                  <a:pt x="2450592" y="1778507"/>
                </a:lnTo>
                <a:lnTo>
                  <a:pt x="2801111" y="1589533"/>
                </a:lnTo>
                <a:lnTo>
                  <a:pt x="3151632" y="1696212"/>
                </a:lnTo>
                <a:lnTo>
                  <a:pt x="3502152" y="1862327"/>
                </a:lnTo>
                <a:lnTo>
                  <a:pt x="3852671" y="2319527"/>
                </a:lnTo>
                <a:lnTo>
                  <a:pt x="4203191" y="1661159"/>
                </a:lnTo>
                <a:lnTo>
                  <a:pt x="4552188" y="1987295"/>
                </a:lnTo>
                <a:lnTo>
                  <a:pt x="4902708" y="1964436"/>
                </a:lnTo>
                <a:lnTo>
                  <a:pt x="5253228" y="2141219"/>
                </a:lnTo>
                <a:lnTo>
                  <a:pt x="5603747" y="1504189"/>
                </a:lnTo>
                <a:lnTo>
                  <a:pt x="5954267" y="0"/>
                </a:lnTo>
                <a:lnTo>
                  <a:pt x="6303264" y="201169"/>
                </a:lnTo>
                <a:lnTo>
                  <a:pt x="6653783" y="1336548"/>
                </a:lnTo>
                <a:lnTo>
                  <a:pt x="7004304" y="1150620"/>
                </a:lnTo>
                <a:lnTo>
                  <a:pt x="7354823" y="1351789"/>
                </a:lnTo>
                <a:lnTo>
                  <a:pt x="7705343" y="1787651"/>
                </a:lnTo>
                <a:lnTo>
                  <a:pt x="8055864" y="2200655"/>
                </a:lnTo>
                <a:lnTo>
                  <a:pt x="8404859" y="1402080"/>
                </a:lnTo>
                <a:lnTo>
                  <a:pt x="8755380" y="1507236"/>
                </a:lnTo>
                <a:lnTo>
                  <a:pt x="9105900" y="1615441"/>
                </a:lnTo>
              </a:path>
            </a:pathLst>
          </a:custGeom>
          <a:noFill/>
          <a:ln w="28575" cap="rnd" cmpd="sng">
            <a:solidFill>
              <a:srgbClr val="468FF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Rectangle 269"/>
          <p:cNvSpPr/>
          <p:nvPr/>
        </p:nvSpPr>
        <p:spPr>
          <a:xfrm rot="0" flipH="0" flipV="0">
            <a:off x="1098591" y="415918"/>
            <a:ext cx="7998753" cy="7275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1" i="0" dirty="0" spc="0">
                <a:solidFill>
                  <a:srgbClr val="19191D"/>
                </a:solidFill>
                <a:latin typeface="Tahoma" pitchFamily="0" charset="1"/>
              </a:rPr>
              <a:t>Динамика</a:t>
            </a:r>
            <a:r>
              <a:rPr lang="en-US" sz="2004" baseline="0" b="1" i="0" dirty="0" spc="-23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1" i="0" dirty="0" spc="0">
                <a:solidFill>
                  <a:srgbClr val="FF4D3A"/>
                </a:solidFill>
                <a:latin typeface="Tahoma" pitchFamily="0" charset="1"/>
              </a:rPr>
              <a:t>ваканси</a:t>
            </a:r>
            <a:r>
              <a:rPr lang="en-US" sz="2004" baseline="0" b="1" i="0" dirty="0" spc="553">
                <a:solidFill>
                  <a:srgbClr val="FF4D3A"/>
                </a:solidFill>
                <a:latin typeface="Tahoma" pitchFamily="0" charset="1"/>
              </a:rPr>
              <a:t>й</a:t>
            </a:r>
            <a:r>
              <a:rPr lang="en-US" sz="2004" baseline="0" b="1" i="0" dirty="0" spc="0">
                <a:solidFill>
                  <a:srgbClr val="19191D"/>
                </a:solidFill>
                <a:latin typeface="Tahoma" pitchFamily="0" charset="1"/>
              </a:rPr>
              <a:t>растет</a:t>
            </a:r>
            <a:r>
              <a:rPr lang="en-US" sz="2004" baseline="0" b="1" i="0" dirty="0" spc="-23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1" i="0" dirty="0" spc="0">
                <a:solidFill>
                  <a:srgbClr val="19191D"/>
                </a:solidFill>
                <a:latin typeface="Tahoma" pitchFamily="0" charset="1"/>
              </a:rPr>
              <a:t>после</a:t>
            </a:r>
            <a:r>
              <a:rPr lang="en-US" sz="2004" baseline="0" b="1" i="0" dirty="0" spc="-11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1" i="0" dirty="0" spc="0">
                <a:solidFill>
                  <a:srgbClr val="19191D"/>
                </a:solidFill>
                <a:latin typeface="Tahoma" pitchFamily="0" charset="1"/>
              </a:rPr>
              <a:t>спада</a:t>
            </a:r>
            <a:r>
              <a:rPr lang="en-US" sz="2004" baseline="0" b="1" i="0" dirty="0" spc="-11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1" i="0" dirty="0" spc="0">
                <a:solidFill>
                  <a:srgbClr val="19191D"/>
                </a:solidFill>
                <a:latin typeface="Tahoma" pitchFamily="0" charset="1"/>
              </a:rPr>
              <a:t>декабря</a:t>
            </a:r>
            <a:r>
              <a:rPr lang="en-US" sz="2004" baseline="0" b="1" i="0" dirty="0" spc="-11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1" i="0" dirty="0" spc="0">
                <a:solidFill>
                  <a:srgbClr val="19191D"/>
                </a:solidFill>
                <a:latin typeface="Tahoma" pitchFamily="0" charset="1"/>
              </a:rPr>
              <a:t>2023 года, </a:t>
            </a:r>
          </a:p>
          <a:p>
            <a:pPr marL="0">
              <a:lnSpc>
                <a:spcPts val="2160"/>
              </a:lnSpc>
            </a:pPr>
            <a:r>
              <a:rPr lang="en-US" sz="2004" baseline="0" b="1" i="0" dirty="0" spc="0">
                <a:solidFill>
                  <a:srgbClr val="468FFD"/>
                </a:solidFill>
                <a:latin typeface="Tahoma" pitchFamily="0" charset="1"/>
              </a:rPr>
              <a:t>резюм</a:t>
            </a:r>
            <a:r>
              <a:rPr lang="en-US" sz="2004" baseline="0" b="1" i="0" dirty="0" spc="584">
                <a:solidFill>
                  <a:srgbClr val="468FFD"/>
                </a:solidFill>
                <a:latin typeface="Tahoma" pitchFamily="0" charset="1"/>
              </a:rPr>
              <a:t>е</a:t>
            </a:r>
            <a:r>
              <a:rPr lang="en-US" sz="2004" baseline="0" b="1" i="0" dirty="0" spc="583">
                <a:solidFill>
                  <a:srgbClr val="19191D"/>
                </a:solidFill>
                <a:latin typeface="Tahoma" pitchFamily="0" charset="1"/>
              </a:rPr>
              <a:t>–</a:t>
            </a:r>
            <a:r>
              <a:rPr lang="en-US" sz="2004" baseline="0" b="1" i="0" dirty="0" spc="0">
                <a:solidFill>
                  <a:srgbClr val="19191D"/>
                </a:solidFill>
                <a:latin typeface="Tahoma" pitchFamily="0" charset="1"/>
              </a:rPr>
              <a:t>носит</a:t>
            </a:r>
            <a:r>
              <a:rPr lang="en-US" sz="2004" baseline="0" b="1" i="0" dirty="0" spc="-11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1" i="0" dirty="0" spc="0">
                <a:solidFill>
                  <a:srgbClr val="19191D"/>
                </a:solidFill>
                <a:latin typeface="Tahoma" pitchFamily="0" charset="1"/>
              </a:rPr>
              <a:t>сезонный</a:t>
            </a:r>
            <a:r>
              <a:rPr lang="en-US" sz="2004" baseline="0" b="1" i="0" dirty="0" spc="-23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2004" baseline="0" b="1" i="0" dirty="0" spc="0">
                <a:solidFill>
                  <a:srgbClr val="19191D"/>
                </a:solidFill>
                <a:latin typeface="Tahoma" pitchFamily="0" charset="1"/>
              </a:rPr>
              <a:t>характер</a:t>
            </a:r>
          </a:p>
        </p:txBody>
      </p:sp>
      <p:sp>
        <p:nvSpPr>
          <p:cNvPr id="270" name="Rectangle 270"/>
          <p:cNvSpPr/>
          <p:nvPr/>
        </p:nvSpPr>
        <p:spPr>
          <a:xfrm rot="0" flipH="0" flipV="0">
            <a:off x="11797333" y="6412354"/>
            <a:ext cx="745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7</a:t>
            </a:r>
          </a:p>
        </p:txBody>
      </p:sp>
      <p:sp>
        <p:nvSpPr>
          <p:cNvPr id="271" name="Rectangle 271"/>
          <p:cNvSpPr/>
          <p:nvPr/>
        </p:nvSpPr>
        <p:spPr>
          <a:xfrm rot="0" flipH="0" flipV="0">
            <a:off x="671112" y="1184144"/>
            <a:ext cx="10681722" cy="6814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8"/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Динамика</a:t>
            </a:r>
            <a:r>
              <a:rPr lang="en-US" sz="1800" baseline="0" b="0" i="0" dirty="0" spc="-25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1" i="0" dirty="0" spc="0">
                <a:solidFill>
                  <a:srgbClr val="FF4D3A"/>
                </a:solidFill>
                <a:latin typeface="Tahoma" pitchFamily="0" charset="1"/>
              </a:rPr>
              <a:t>ваканси</a:t>
            </a:r>
            <a:r>
              <a:rPr lang="en-US" sz="1800" baseline="0" b="1" i="0" dirty="0" spc="589">
                <a:solidFill>
                  <a:srgbClr val="FF4D3A"/>
                </a:solidFill>
                <a:latin typeface="Tahoma" pitchFamily="0" charset="1"/>
              </a:rPr>
              <a:t>й</a:t>
            </a:r>
            <a:r>
              <a:rPr lang="en-US" sz="1800" baseline="0" b="1" i="0" dirty="0" spc="0">
                <a:solidFill>
                  <a:srgbClr val="191A1D"/>
                </a:solidFill>
                <a:latin typeface="Tahoma" pitchFamily="0" charset="1"/>
              </a:rPr>
              <a:t>«синих воротничков»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для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молодежи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и</a:t>
            </a:r>
            <a:r>
              <a:rPr lang="en-US" sz="1800" baseline="0" b="0" i="0" dirty="0" spc="-10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1" i="0" dirty="0" spc="0">
                <a:solidFill>
                  <a:srgbClr val="468FFD"/>
                </a:solidFill>
                <a:latin typeface="Tahoma" pitchFamily="0" charset="1"/>
              </a:rPr>
              <a:t>резюм</a:t>
            </a:r>
            <a:r>
              <a:rPr lang="en-US" sz="1800" baseline="0" b="1" i="0" dirty="0" spc="587">
                <a:solidFill>
                  <a:srgbClr val="468FFD"/>
                </a:solidFill>
                <a:latin typeface="Tahoma" pitchFamily="0" charset="1"/>
              </a:rPr>
              <a:t>е</a:t>
            </a:r>
            <a:r>
              <a:rPr lang="en-US" sz="1800" baseline="0" b="1" i="0" dirty="0" spc="0">
                <a:solidFill>
                  <a:srgbClr val="191A1D"/>
                </a:solidFill>
                <a:latin typeface="Tahoma" pitchFamily="0" charset="1"/>
              </a:rPr>
              <a:t>«синих воротничков»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в </a:t>
            </a:r>
          </a:p>
          <a:p>
            <a:pPr marL="0">
              <a:lnSpc>
                <a:spcPts val="2159"/>
              </a:lnSpc>
            </a:pP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возрасте 14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-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2</a:t>
            </a:r>
            <a:r>
              <a:rPr lang="en-US" sz="1800" baseline="0" b="0" i="0" dirty="0" spc="-10">
                <a:solidFill>
                  <a:srgbClr val="191A1D"/>
                </a:solidFill>
                <a:latin typeface="Tahoma" pitchFamily="0" charset="1"/>
              </a:rPr>
              <a:t>4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.   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       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       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   Россия,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янв. 2022 = 0%</a:t>
            </a:r>
          </a:p>
        </p:txBody>
      </p:sp>
      <p:sp>
        <p:nvSpPr>
          <p:cNvPr id="272" name="Rectangle 272"/>
          <p:cNvSpPr/>
          <p:nvPr/>
        </p:nvSpPr>
        <p:spPr>
          <a:xfrm rot="0" flipH="0" flipV="0">
            <a:off x="9823328" y="3347432"/>
            <a:ext cx="502068" cy="360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FF4D3A"/>
                </a:solidFill>
                <a:latin typeface="Tahoma" pitchFamily="0" charset="1"/>
              </a:rPr>
              <a:t>51%</a:t>
            </a:r>
          </a:p>
        </p:txBody>
      </p:sp>
      <p:sp>
        <p:nvSpPr>
          <p:cNvPr id="273" name="Rectangle 273"/>
          <p:cNvSpPr/>
          <p:nvPr/>
        </p:nvSpPr>
        <p:spPr>
          <a:xfrm rot="0" flipH="0" flipV="0">
            <a:off x="10751859" y="2462681"/>
            <a:ext cx="502068" cy="360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FF4D3A"/>
                </a:solidFill>
                <a:latin typeface="Tahoma" pitchFamily="0" charset="1"/>
              </a:rPr>
              <a:t>78%</a:t>
            </a:r>
          </a:p>
        </p:txBody>
      </p:sp>
      <p:sp>
        <p:nvSpPr>
          <p:cNvPr id="274" name="Rectangle 274"/>
          <p:cNvSpPr/>
          <p:nvPr/>
        </p:nvSpPr>
        <p:spPr>
          <a:xfrm rot="0" flipH="0" flipV="0">
            <a:off x="9656918" y="4955793"/>
            <a:ext cx="589022" cy="360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468FFD"/>
                </a:solidFill>
                <a:latin typeface="Tahoma" pitchFamily="0" charset="1"/>
              </a:rPr>
              <a:t>-</a:t>
            </a:r>
            <a:r>
              <a:rPr lang="en-US" sz="1596" baseline="0" b="1" i="0" dirty="0" spc="0">
                <a:solidFill>
                  <a:srgbClr val="468FFD"/>
                </a:solidFill>
                <a:latin typeface="Tahoma" pitchFamily="0" charset="1"/>
              </a:rPr>
              <a:t>30%</a:t>
            </a:r>
          </a:p>
        </p:txBody>
      </p:sp>
      <p:sp>
        <p:nvSpPr>
          <p:cNvPr id="275" name="Rectangle 275"/>
          <p:cNvSpPr/>
          <p:nvPr/>
        </p:nvSpPr>
        <p:spPr>
          <a:xfrm rot="0" flipH="0" flipV="0">
            <a:off x="10815911" y="4370418"/>
            <a:ext cx="372547" cy="360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468FFD"/>
                </a:solidFill>
                <a:latin typeface="Tahoma" pitchFamily="0" charset="1"/>
              </a:rPr>
              <a:t>0%</a:t>
            </a:r>
          </a:p>
        </p:txBody>
      </p:sp>
      <p:sp>
        <p:nvSpPr>
          <p:cNvPr id="276" name="Rectangle 276"/>
          <p:cNvSpPr/>
          <p:nvPr/>
        </p:nvSpPr>
        <p:spPr>
          <a:xfrm rot="0" flipH="0" flipV="0">
            <a:off x="1122229" y="5139874"/>
            <a:ext cx="433288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-50%</a:t>
            </a:r>
          </a:p>
        </p:txBody>
      </p:sp>
      <p:sp>
        <p:nvSpPr>
          <p:cNvPr id="277" name="Rectangle 277"/>
          <p:cNvSpPr/>
          <p:nvPr/>
        </p:nvSpPr>
        <p:spPr>
          <a:xfrm rot="0" flipH="0" flipV="0">
            <a:off x="1122229" y="4758473"/>
            <a:ext cx="433288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-30%</a:t>
            </a:r>
          </a:p>
        </p:txBody>
      </p:sp>
      <p:sp>
        <p:nvSpPr>
          <p:cNvPr id="278" name="Rectangle 278"/>
          <p:cNvSpPr/>
          <p:nvPr/>
        </p:nvSpPr>
        <p:spPr>
          <a:xfrm rot="0" flipH="0" flipV="0">
            <a:off x="1122229" y="4377072"/>
            <a:ext cx="433288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-10%</a:t>
            </a:r>
          </a:p>
        </p:txBody>
      </p:sp>
      <p:sp>
        <p:nvSpPr>
          <p:cNvPr id="279" name="Rectangle 279"/>
          <p:cNvSpPr/>
          <p:nvPr/>
        </p:nvSpPr>
        <p:spPr>
          <a:xfrm rot="0" flipH="0" flipV="0">
            <a:off x="1186776" y="3995671"/>
            <a:ext cx="367760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%</a:t>
            </a:r>
          </a:p>
        </p:txBody>
      </p:sp>
      <p:sp>
        <p:nvSpPr>
          <p:cNvPr id="280" name="Rectangle 280"/>
          <p:cNvSpPr/>
          <p:nvPr/>
        </p:nvSpPr>
        <p:spPr>
          <a:xfrm rot="0" flipH="0" flipV="0">
            <a:off x="1186776" y="3614270"/>
            <a:ext cx="367760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3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%</a:t>
            </a:r>
          </a:p>
        </p:txBody>
      </p:sp>
      <p:sp>
        <p:nvSpPr>
          <p:cNvPr id="281" name="Rectangle 281"/>
          <p:cNvSpPr/>
          <p:nvPr/>
        </p:nvSpPr>
        <p:spPr>
          <a:xfrm rot="0" flipH="0" flipV="0">
            <a:off x="1186776" y="3232869"/>
            <a:ext cx="367760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5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%</a:t>
            </a:r>
          </a:p>
        </p:txBody>
      </p:sp>
      <p:sp>
        <p:nvSpPr>
          <p:cNvPr id="282" name="Rectangle 282"/>
          <p:cNvSpPr/>
          <p:nvPr/>
        </p:nvSpPr>
        <p:spPr>
          <a:xfrm rot="0" flipH="0" flipV="0">
            <a:off x="1186776" y="2851469"/>
            <a:ext cx="367760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7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%</a:t>
            </a:r>
          </a:p>
        </p:txBody>
      </p:sp>
      <p:sp>
        <p:nvSpPr>
          <p:cNvPr id="283" name="Rectangle 283"/>
          <p:cNvSpPr/>
          <p:nvPr/>
        </p:nvSpPr>
        <p:spPr>
          <a:xfrm rot="0" flipH="0" flipV="0">
            <a:off x="1186776" y="2470068"/>
            <a:ext cx="367760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9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%</a:t>
            </a:r>
          </a:p>
        </p:txBody>
      </p:sp>
      <p:sp>
        <p:nvSpPr>
          <p:cNvPr id="284" name="Rectangle 284"/>
          <p:cNvSpPr/>
          <p:nvPr/>
        </p:nvSpPr>
        <p:spPr>
          <a:xfrm rot="0" flipH="0" flipV="0">
            <a:off x="1089598" y="2088667"/>
            <a:ext cx="465294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Tahoma" pitchFamily="0" charset="1"/>
              </a:rPr>
              <a:t>1</a:t>
            </a:r>
            <a:r>
              <a:rPr lang="en-US" sz="1403" baseline="0" b="0" i="0" dirty="0" spc="-10">
                <a:latin typeface="Tahoma" pitchFamily="0" charset="1"/>
              </a:rPr>
              <a:t>1</a:t>
            </a:r>
            <a:r>
              <a:rPr lang="en-US" sz="1403" baseline="0" b="0" i="0" dirty="0" spc="0">
                <a:latin typeface="Tahoma" pitchFamily="0" charset="1"/>
              </a:rPr>
              <a:t>0%</a:t>
            </a:r>
          </a:p>
        </p:txBody>
      </p:sp>
      <p:sp>
        <p:nvSpPr>
          <p:cNvPr id="285" name="Rectangle 285"/>
          <p:cNvSpPr/>
          <p:nvPr/>
        </p:nvSpPr>
        <p:spPr>
          <a:xfrm rot="-5400000" flipH="0" flipV="0">
            <a:off x="2644262" y="4518745"/>
            <a:ext cx="585813" cy="2412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8678"/>
            <a:r>
              <a:rPr lang="en-US" sz="1403" baseline="0" b="0" i="0" dirty="0" spc="0">
                <a:latin typeface="Tahoma" pitchFamily="0" charset="1"/>
              </a:rPr>
              <a:t>янв.22</a:t>
            </a:r>
          </a:p>
          <a:p>
            <a:pPr marL="14443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фев.22</a:t>
            </a:r>
          </a:p>
          <a:p>
            <a:pPr marL="30490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мар.22</a:t>
            </a:r>
          </a:p>
          <a:p>
            <a:pPr marL="44755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апр.22</a:t>
            </a:r>
          </a:p>
          <a:p>
            <a:pPr marL="29599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май.22</a:t>
            </a:r>
          </a:p>
          <a:p>
            <a:pPr marL="0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июн.22</a:t>
            </a:r>
          </a:p>
          <a:p>
            <a:pPr marL="2139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июл.22</a:t>
            </a:r>
          </a:p>
        </p:txBody>
      </p:sp>
      <p:sp>
        <p:nvSpPr>
          <p:cNvPr id="286" name="Rectangle 286"/>
          <p:cNvSpPr/>
          <p:nvPr/>
        </p:nvSpPr>
        <p:spPr>
          <a:xfrm rot="-5400000" flipH="0" flipV="0">
            <a:off x="7371690" y="2242234"/>
            <a:ext cx="586275" cy="69646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5780"/>
            <a:r>
              <a:rPr lang="en-US" sz="1403" baseline="0" b="0" i="0" dirty="0" spc="0">
                <a:latin typeface="Tahoma" pitchFamily="0" charset="1"/>
              </a:rPr>
              <a:t>авг.22</a:t>
            </a:r>
          </a:p>
          <a:p>
            <a:pPr marL="60446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сен.22</a:t>
            </a:r>
          </a:p>
          <a:p>
            <a:pPr marL="67222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окт.22</a:t>
            </a:r>
          </a:p>
          <a:p>
            <a:pPr marL="45468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ноя.22</a:t>
            </a:r>
          </a:p>
          <a:p>
            <a:pPr marL="54562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дек.22</a:t>
            </a:r>
          </a:p>
          <a:p>
            <a:pPr marL="48678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янв.23</a:t>
            </a:r>
          </a:p>
          <a:p>
            <a:pPr marL="14443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фев.23</a:t>
            </a:r>
          </a:p>
          <a:p>
            <a:pPr marL="30490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мар.23</a:t>
            </a:r>
          </a:p>
          <a:p>
            <a:pPr marL="44755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апр.23</a:t>
            </a:r>
          </a:p>
          <a:p>
            <a:pPr marL="29599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май.23</a:t>
            </a:r>
          </a:p>
          <a:p>
            <a:pPr marL="0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июн.23</a:t>
            </a:r>
          </a:p>
          <a:p>
            <a:pPr marL="2139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июл.23</a:t>
            </a:r>
          </a:p>
          <a:p>
            <a:pPr marL="75780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авг.23</a:t>
            </a:r>
          </a:p>
          <a:p>
            <a:pPr marL="60446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сен.23</a:t>
            </a:r>
          </a:p>
          <a:p>
            <a:pPr marL="67222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окт.23</a:t>
            </a:r>
          </a:p>
          <a:p>
            <a:pPr marL="45290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ноя.23</a:t>
            </a:r>
          </a:p>
          <a:p>
            <a:pPr marL="54383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дек.23</a:t>
            </a:r>
          </a:p>
          <a:p>
            <a:pPr marL="48499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янв.24</a:t>
            </a:r>
          </a:p>
          <a:p>
            <a:pPr marL="14264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фев.24</a:t>
            </a:r>
          </a:p>
          <a:p>
            <a:pPr marL="30312">
              <a:lnSpc>
                <a:spcPts val="2757"/>
              </a:lnSpc>
            </a:pPr>
            <a:r>
              <a:rPr lang="en-US" sz="1403" baseline="0" b="0" i="0" dirty="0" spc="0">
                <a:latin typeface="Tahoma" pitchFamily="0" charset="1"/>
              </a:rPr>
              <a:t>мар.24</a:t>
            </a:r>
          </a:p>
        </p:txBody>
      </p:sp>
      <p:sp>
        <p:nvSpPr>
          <p:cNvPr id="287" name="Rectangle 287"/>
          <p:cNvSpPr/>
          <p:nvPr/>
        </p:nvSpPr>
        <p:spPr>
          <a:xfrm rot="0" flipH="0" flipV="0">
            <a:off x="3628415" y="6086797"/>
            <a:ext cx="7218175" cy="310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202898" algn="l"/>
                <a:tab pos="6829731" algn="l"/>
              </a:tabLst>
            </a:pPr>
            <a:r>
              <a:rPr lang="en-US" sz="1403" baseline="0" b="0" i="0" dirty="0" spc="0">
                <a:latin typeface="Tahoma" pitchFamily="0" charset="1"/>
              </a:rPr>
              <a:t>2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22	2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23	2</a:t>
            </a:r>
            <a:r>
              <a:rPr lang="en-US" sz="1403" baseline="0" b="0" i="0" dirty="0" spc="-10">
                <a:latin typeface="Tahoma" pitchFamily="0" charset="1"/>
              </a:rPr>
              <a:t>0</a:t>
            </a:r>
            <a:r>
              <a:rPr lang="en-US" sz="1403" baseline="0" b="0" i="0" dirty="0" spc="0">
                <a:latin typeface="Tahoma" pitchFamily="0" charset="1"/>
              </a:rPr>
              <a:t>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88" name="Freeform 28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9" name="Picture 289"/>
          <p:cNvPicPr>
            <a:picLocks noChangeAspect="0" noChangeArrowheads="1"/>
          </p:cNvPicPr>
          <p:nvPr/>
        </p:nvPicPr>
        <p:blipFill>
          <a:blip r:embed="rId2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271" y="6361176"/>
            <a:ext cx="353568" cy="353568"/>
          </a:xfrm>
          <a:prstGeom prst="rect">
            <a:avLst/>
          </a:prstGeom>
          <a:noFill/>
          <a:extLst/>
        </p:spPr>
      </p:pic>
      <p:pic>
        <p:nvPicPr>
          <p:cNvPr id="290" name="Picture 289"/>
          <p:cNvPicPr>
            <a:picLocks noChangeAspect="0" noChangeArrowheads="1"/>
          </p:cNvPicPr>
          <p:nvPr/>
        </p:nvPicPr>
        <p:blipFill>
          <a:blip r:embed="rId2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271" y="6361176"/>
            <a:ext cx="353568" cy="353568"/>
          </a:xfrm>
          <a:prstGeom prst="rect">
            <a:avLst/>
          </a:prstGeom>
          <a:noFill/>
          <a:extLst/>
        </p:spPr>
      </p:pic>
      <p:pic>
        <p:nvPicPr>
          <p:cNvPr id="291" name="Picture 291"/>
          <p:cNvPicPr>
            <a:picLocks noChangeAspect="0" noChangeArrowheads="1"/>
          </p:cNvPicPr>
          <p:nvPr/>
        </p:nvPicPr>
        <p:blipFill>
          <a:blip r:embed="rId2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435" y="6297169"/>
            <a:ext cx="731519" cy="483108"/>
          </a:xfrm>
          <a:prstGeom prst="rect">
            <a:avLst/>
          </a:prstGeom>
          <a:noFill/>
          <a:extLst/>
        </p:spPr>
      </p:pic>
      <p:pic>
        <p:nvPicPr>
          <p:cNvPr id="292" name="Picture 113"/>
          <p:cNvPicPr>
            <a:picLocks noChangeAspect="0" noChangeArrowheads="1"/>
          </p:cNvPicPr>
          <p:nvPr/>
        </p:nvPicPr>
        <p:blipFill>
          <a:blip r:embed="rId2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027" y="6216396"/>
            <a:ext cx="1080515" cy="431291"/>
          </a:xfrm>
          <a:prstGeom prst="rect">
            <a:avLst/>
          </a:prstGeom>
          <a:noFill/>
          <a:extLst/>
        </p:spPr>
      </p:pic>
      <p:pic>
        <p:nvPicPr>
          <p:cNvPr id="293" name="Picture 293"/>
          <p:cNvPicPr>
            <a:picLocks noChangeAspect="0" noChangeArrowheads="1"/>
          </p:cNvPicPr>
          <p:nvPr/>
        </p:nvPicPr>
        <p:blipFill>
          <a:blip r:embed="rId2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00400" y="2362200"/>
            <a:ext cx="1371600" cy="3746500"/>
          </a:xfrm>
          <a:prstGeom prst="rect">
            <a:avLst/>
          </a:prstGeom>
          <a:noFill/>
          <a:extLst/>
        </p:spPr>
      </p:pic>
      <p:pic>
        <p:nvPicPr>
          <p:cNvPr id="294" name="Picture 294"/>
          <p:cNvPicPr>
            <a:picLocks noChangeAspect="0" noChangeArrowheads="1"/>
          </p:cNvPicPr>
          <p:nvPr/>
        </p:nvPicPr>
        <p:blipFill>
          <a:blip r:embed="rId2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750300" y="2374900"/>
            <a:ext cx="2641600" cy="3746500"/>
          </a:xfrm>
          <a:prstGeom prst="rect">
            <a:avLst/>
          </a:prstGeom>
          <a:noFill/>
          <a:extLst/>
        </p:spPr>
      </p:pic>
      <p:sp>
        <p:nvSpPr>
          <p:cNvPr id="295" name="Rectangle 295"/>
          <p:cNvSpPr/>
          <p:nvPr/>
        </p:nvSpPr>
        <p:spPr>
          <a:xfrm rot="0" flipH="0" flipV="0">
            <a:off x="678799" y="129240"/>
            <a:ext cx="9441730" cy="724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9054EA"/>
                </a:solidFill>
                <a:latin typeface="Tahoma" pitchFamily="0" charset="1"/>
              </a:rPr>
              <a:t>hh</a:t>
            </a:r>
            <a:r>
              <a:rPr lang="en-US" sz="3204" baseline="0" b="1" i="0" dirty="0" spc="0">
                <a:solidFill>
                  <a:srgbClr val="9054EA"/>
                </a:solidFill>
                <a:latin typeface="Tahoma" pitchFamily="0" charset="1"/>
              </a:rPr>
              <a:t>.индекс</a:t>
            </a:r>
            <a:r>
              <a:rPr lang="en-US" sz="3204" baseline="0" b="1" i="0" dirty="0" spc="-27">
                <a:solidFill>
                  <a:srgbClr val="9054EA"/>
                </a:solidFill>
                <a:latin typeface="Tahoma" pitchFamily="0" charset="1"/>
              </a:rPr>
              <a:t> </a:t>
            </a:r>
            <a:r>
              <a:rPr lang="en-US" sz="3204" baseline="0" b="1" i="0" dirty="0" spc="935">
                <a:solidFill>
                  <a:srgbClr val="19191D"/>
                </a:solidFill>
                <a:latin typeface="Tahoma" pitchFamily="0" charset="1"/>
              </a:rPr>
              <a:t>–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уровень</a:t>
            </a:r>
            <a:r>
              <a:rPr lang="en-US" sz="3204" baseline="0" b="1" i="0" dirty="0" spc="-14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конкуренции</a:t>
            </a:r>
            <a:r>
              <a:rPr lang="en-US" sz="3204" baseline="0" b="1" i="0" dirty="0" spc="-38">
                <a:solidFill>
                  <a:srgbClr val="19191D"/>
                </a:solidFill>
                <a:latin typeface="Tahoma" pitchFamily="0" charset="1"/>
              </a:rPr>
              <a:t> </a:t>
            </a:r>
            <a:r>
              <a:rPr lang="en-US" sz="3204" baseline="0" b="1" i="0" dirty="0" spc="0">
                <a:solidFill>
                  <a:srgbClr val="19191D"/>
                </a:solidFill>
                <a:latin typeface="Tahoma" pitchFamily="0" charset="1"/>
              </a:rPr>
              <a:t>в округах</a:t>
            </a:r>
          </a:p>
        </p:txBody>
      </p:sp>
      <p:sp>
        <p:nvSpPr>
          <p:cNvPr id="296" name="Rectangle 296"/>
          <p:cNvSpPr/>
          <p:nvPr/>
        </p:nvSpPr>
        <p:spPr>
          <a:xfrm rot="0" flipH="0" flipV="0">
            <a:off x="11797333" y="6412354"/>
            <a:ext cx="74566" cy="2196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aseline="0" b="0" i="0" dirty="0" spc="0">
                <a:solidFill>
                  <a:srgbClr val="19191D"/>
                </a:solidFill>
                <a:latin typeface="ArialMT" pitchFamily="0" charset="1"/>
              </a:rPr>
              <a:t>8</a:t>
            </a:r>
          </a:p>
        </p:txBody>
      </p:sp>
      <p:sp>
        <p:nvSpPr>
          <p:cNvPr id="297" name="Rectangle 297"/>
          <p:cNvSpPr/>
          <p:nvPr/>
        </p:nvSpPr>
        <p:spPr>
          <a:xfrm rot="0" flipH="0" flipV="0">
            <a:off x="678022" y="794213"/>
            <a:ext cx="2159058" cy="3985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Россия,</a:t>
            </a:r>
            <a:r>
              <a:rPr lang="en-US" sz="1800" baseline="0" b="0" i="0" dirty="0" spc="-11">
                <a:solidFill>
                  <a:srgbClr val="191A1D"/>
                </a:solidFill>
                <a:latin typeface="Tahoma" pitchFamily="0" charset="1"/>
              </a:rPr>
              <a:t> </a:t>
            </a:r>
            <a:r>
              <a:rPr lang="en-US" sz="1800" baseline="0" b="0" i="0" dirty="0" spc="0">
                <a:solidFill>
                  <a:srgbClr val="191A1D"/>
                </a:solidFill>
                <a:latin typeface="Tahoma" pitchFamily="0" charset="1"/>
              </a:rPr>
              <a:t>1 кв. 2024 г.</a:t>
            </a:r>
          </a:p>
        </p:txBody>
      </p:sp>
      <p:sp>
        <p:nvSpPr>
          <p:cNvPr id="298" name="Rectangle 298"/>
          <p:cNvSpPr/>
          <p:nvPr/>
        </p:nvSpPr>
        <p:spPr>
          <a:xfrm rot="0" flipH="0" flipV="0">
            <a:off x="2045280" y="1816899"/>
            <a:ext cx="8018394" cy="8232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444186" algn="l"/>
              </a:tabLst>
            </a:pPr>
            <a:r>
              <a:rPr lang="en-US" sz="1596" baseline="0" b="1" i="0" dirty="0" spc="0">
                <a:solidFill>
                  <a:srgbClr val="191A1D"/>
                </a:solidFill>
                <a:latin typeface="Tahoma" pitchFamily="0" charset="1"/>
              </a:rPr>
              <a:t>Молодежь «синие воротнички»	</a:t>
            </a:r>
            <a:r>
              <a:rPr lang="en-US" sz="2418" baseline="1700" b="1" i="0" dirty="0" spc="0">
                <a:solidFill>
                  <a:srgbClr val="191A1D"/>
                </a:solidFill>
                <a:latin typeface="Tahoma" pitchFamily="0" charset="1"/>
              </a:rPr>
              <a:t>Молодежь ВСЕ</a:t>
            </a:r>
          </a:p>
          <a:p>
            <a:pPr marL="2591024">
              <a:lnSpc>
                <a:spcPts val="3640"/>
              </a:lnSpc>
            </a:pPr>
            <a:r>
              <a:rPr lang="en-US" sz="1596" baseline="0" b="0" i="0" dirty="0" spc="0">
                <a:latin typeface="Tahoma" pitchFamily="0" charset="1"/>
              </a:rPr>
              <a:t>5,9</a:t>
            </a:r>
          </a:p>
        </p:txBody>
      </p:sp>
      <p:sp>
        <p:nvSpPr>
          <p:cNvPr id="299" name="Rectangle 299"/>
          <p:cNvSpPr/>
          <p:nvPr/>
        </p:nvSpPr>
        <p:spPr>
          <a:xfrm rot="0" flipH="0" flipV="0">
            <a:off x="4570835" y="2605370"/>
            <a:ext cx="282937" cy="353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latin typeface="Tahoma" pitchFamily="0" charset="1"/>
              </a:rPr>
              <a:t>5,6</a:t>
            </a:r>
          </a:p>
        </p:txBody>
      </p:sp>
      <p:sp>
        <p:nvSpPr>
          <p:cNvPr id="300" name="Rectangle 300"/>
          <p:cNvSpPr/>
          <p:nvPr/>
        </p:nvSpPr>
        <p:spPr>
          <a:xfrm rot="0" flipH="0" flipV="0">
            <a:off x="4443139" y="2924002"/>
            <a:ext cx="282937" cy="353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latin typeface="Tahoma" pitchFamily="0" charset="1"/>
              </a:rPr>
              <a:t>5,0</a:t>
            </a:r>
          </a:p>
        </p:txBody>
      </p:sp>
      <p:sp>
        <p:nvSpPr>
          <p:cNvPr id="301" name="Rectangle 301"/>
          <p:cNvSpPr/>
          <p:nvPr/>
        </p:nvSpPr>
        <p:spPr>
          <a:xfrm rot="0" flipH="0" flipV="0">
            <a:off x="4438275" y="3242634"/>
            <a:ext cx="282937" cy="353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latin typeface="Tahoma" pitchFamily="0" charset="1"/>
              </a:rPr>
              <a:t>5,0</a:t>
            </a:r>
          </a:p>
        </p:txBody>
      </p:sp>
      <p:sp>
        <p:nvSpPr>
          <p:cNvPr id="302" name="Rectangle 302"/>
          <p:cNvSpPr/>
          <p:nvPr/>
        </p:nvSpPr>
        <p:spPr>
          <a:xfrm rot="0" flipH="0" flipV="0">
            <a:off x="4308349" y="3561265"/>
            <a:ext cx="281356" cy="353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latin typeface="Tahoma" pitchFamily="0" charset="1"/>
              </a:rPr>
              <a:t>4,4</a:t>
            </a:r>
          </a:p>
        </p:txBody>
      </p:sp>
      <p:sp>
        <p:nvSpPr>
          <p:cNvPr id="303" name="Rectangle 303"/>
          <p:cNvSpPr/>
          <p:nvPr/>
        </p:nvSpPr>
        <p:spPr>
          <a:xfrm rot="0" flipH="0" flipV="0">
            <a:off x="4205382" y="3879897"/>
            <a:ext cx="281356" cy="353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latin typeface="Tahoma" pitchFamily="0" charset="1"/>
              </a:rPr>
              <a:t>4,0</a:t>
            </a:r>
          </a:p>
        </p:txBody>
      </p:sp>
      <p:sp>
        <p:nvSpPr>
          <p:cNvPr id="304" name="Rectangle 304"/>
          <p:cNvSpPr/>
          <p:nvPr/>
        </p:nvSpPr>
        <p:spPr>
          <a:xfrm rot="0" flipH="0" flipV="0">
            <a:off x="4175788" y="4198529"/>
            <a:ext cx="282937" cy="353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latin typeface="Tahoma" pitchFamily="0" charset="1"/>
              </a:rPr>
              <a:t>3,8</a:t>
            </a:r>
          </a:p>
        </p:txBody>
      </p:sp>
      <p:sp>
        <p:nvSpPr>
          <p:cNvPr id="305" name="Rectangle 305"/>
          <p:cNvSpPr/>
          <p:nvPr/>
        </p:nvSpPr>
        <p:spPr>
          <a:xfrm rot="0" flipH="0" flipV="0">
            <a:off x="4124102" y="4517161"/>
            <a:ext cx="282937" cy="353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latin typeface="Tahoma" pitchFamily="0" charset="1"/>
              </a:rPr>
              <a:t>3,6</a:t>
            </a:r>
          </a:p>
        </p:txBody>
      </p:sp>
      <p:sp>
        <p:nvSpPr>
          <p:cNvPr id="306" name="Rectangle 306"/>
          <p:cNvSpPr/>
          <p:nvPr/>
        </p:nvSpPr>
        <p:spPr>
          <a:xfrm rot="0" flipH="0" flipV="0">
            <a:off x="4046471" y="4835793"/>
            <a:ext cx="282937" cy="353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latin typeface="Tahoma" pitchFamily="0" charset="1"/>
              </a:rPr>
              <a:t>3,3</a:t>
            </a:r>
          </a:p>
        </p:txBody>
      </p:sp>
      <p:sp>
        <p:nvSpPr>
          <p:cNvPr id="307" name="Rectangle 307"/>
          <p:cNvSpPr/>
          <p:nvPr/>
        </p:nvSpPr>
        <p:spPr>
          <a:xfrm rot="0" flipH="0" flipV="0">
            <a:off x="4042012" y="5154425"/>
            <a:ext cx="282937" cy="353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latin typeface="Tahoma" pitchFamily="0" charset="1"/>
              </a:rPr>
              <a:t>3,3</a:t>
            </a:r>
          </a:p>
        </p:txBody>
      </p:sp>
      <p:sp>
        <p:nvSpPr>
          <p:cNvPr id="308" name="Rectangle 308"/>
          <p:cNvSpPr/>
          <p:nvPr/>
        </p:nvSpPr>
        <p:spPr>
          <a:xfrm rot="0" flipH="0" flipV="0">
            <a:off x="3904384" y="5473056"/>
            <a:ext cx="278316" cy="353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latin typeface="Tahoma" pitchFamily="0" charset="1"/>
              </a:rPr>
              <a:t>2</a:t>
            </a:r>
            <a:r>
              <a:rPr lang="en-US" sz="1596" baseline="0" b="0" i="0" dirty="0" spc="-39">
                <a:latin typeface="Tahoma" pitchFamily="0" charset="1"/>
              </a:rPr>
              <a:t>,</a:t>
            </a:r>
            <a:r>
              <a:rPr lang="en-US" sz="1596" baseline="0" b="0" i="0" dirty="0" spc="0">
                <a:latin typeface="Tahoma" pitchFamily="0" charset="1"/>
              </a:rPr>
              <a:t>7</a:t>
            </a:r>
          </a:p>
        </p:txBody>
      </p:sp>
      <p:sp>
        <p:nvSpPr>
          <p:cNvPr id="309" name="Rectangle 309"/>
          <p:cNvSpPr/>
          <p:nvPr/>
        </p:nvSpPr>
        <p:spPr>
          <a:xfrm rot="0" flipH="0" flipV="0">
            <a:off x="3881885" y="5791688"/>
            <a:ext cx="282937" cy="353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latin typeface="Tahoma" pitchFamily="0" charset="1"/>
              </a:rPr>
              <a:t>2,6</a:t>
            </a:r>
          </a:p>
        </p:txBody>
      </p:sp>
      <p:sp>
        <p:nvSpPr>
          <p:cNvPr id="310" name="Rectangle 310"/>
          <p:cNvSpPr/>
          <p:nvPr/>
        </p:nvSpPr>
        <p:spPr>
          <a:xfrm rot="0" flipH="0" flipV="0">
            <a:off x="867925" y="2276214"/>
            <a:ext cx="2158767" cy="3858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83994"/>
            <a:r>
              <a:rPr lang="en-US" sz="1596" baseline="0" b="0" i="0" dirty="0" spc="0">
                <a:latin typeface="Tahoma" pitchFamily="0" charset="1"/>
              </a:rPr>
              <a:t>Москва</a:t>
            </a:r>
          </a:p>
          <a:p>
            <a:pPr marL="121918">
              <a:lnSpc>
                <a:spcPts val="2508"/>
              </a:lnSpc>
            </a:pPr>
            <a:r>
              <a:rPr lang="en-US" sz="1596" baseline="0" b="0" i="0" dirty="0" spc="0">
                <a:latin typeface="Tahoma" pitchFamily="0" charset="1"/>
              </a:rPr>
              <a:t>Дальневосточный ФО</a:t>
            </a:r>
          </a:p>
          <a:p>
            <a:pPr marL="681799">
              <a:lnSpc>
                <a:spcPts val="2508"/>
              </a:lnSpc>
            </a:pPr>
            <a:r>
              <a:rPr lang="en-US" sz="1596" baseline="0" b="0" i="0" dirty="0" spc="0">
                <a:latin typeface="Tahoma" pitchFamily="0" charset="1"/>
              </a:rPr>
              <a:t>Омская область</a:t>
            </a:r>
          </a:p>
          <a:p>
            <a:pPr marL="799528">
              <a:lnSpc>
                <a:spcPts val="2508"/>
              </a:lnSpc>
            </a:pPr>
            <a:r>
              <a:rPr lang="en-US" sz="1596" baseline="0" b="0" i="0" dirty="0" spc="0">
                <a:latin typeface="Tahoma" pitchFamily="0" charset="1"/>
              </a:rPr>
              <a:t>Сибирский ФО</a:t>
            </a:r>
          </a:p>
          <a:p>
            <a:pPr marL="578483">
              <a:lnSpc>
                <a:spcPts val="2508"/>
              </a:lnSpc>
            </a:pPr>
            <a:r>
              <a:rPr lang="en-US" sz="1596" baseline="0" b="0" i="0" dirty="0" spc="0">
                <a:latin typeface="Tahoma" pitchFamily="0" charset="1"/>
              </a:rPr>
              <a:t>Санкт</a:t>
            </a:r>
            <a:r>
              <a:rPr lang="en-US" sz="1596" baseline="0" b="0" i="0" dirty="0" spc="0">
                <a:latin typeface="Tahoma" pitchFamily="0" charset="1"/>
              </a:rPr>
              <a:t>-</a:t>
            </a:r>
            <a:r>
              <a:rPr lang="en-US" sz="1596" baseline="0" b="0" i="0" dirty="0" spc="0">
                <a:latin typeface="Tahoma" pitchFamily="0" charset="1"/>
              </a:rPr>
              <a:t>Петербург</a:t>
            </a:r>
          </a:p>
          <a:p>
            <a:pPr marL="0">
              <a:lnSpc>
                <a:spcPts val="2508"/>
              </a:lnSpc>
            </a:pPr>
            <a:r>
              <a:rPr lang="en-US" sz="1596" baseline="0" b="0" i="0" dirty="0" spc="0">
                <a:latin typeface="Tahoma" pitchFamily="0" charset="1"/>
              </a:rPr>
              <a:t>Северо</a:t>
            </a:r>
            <a:r>
              <a:rPr lang="en-US" sz="1596" baseline="0" b="0" i="0" dirty="0" spc="0">
                <a:latin typeface="Tahoma" pitchFamily="0" charset="1"/>
              </a:rPr>
              <a:t>-</a:t>
            </a:r>
            <a:r>
              <a:rPr lang="en-US" sz="1596" baseline="0" b="0" i="0" dirty="0" spc="0">
                <a:latin typeface="Tahoma" pitchFamily="0" charset="1"/>
              </a:rPr>
              <a:t>Кавказский ФО</a:t>
            </a:r>
          </a:p>
          <a:p>
            <a:pPr marL="1528635">
              <a:lnSpc>
                <a:spcPts val="2508"/>
              </a:lnSpc>
            </a:pPr>
            <a:r>
              <a:rPr lang="en-US" sz="1596" baseline="0" b="0" i="0" dirty="0" spc="0">
                <a:latin typeface="Tahoma" pitchFamily="0" charset="1"/>
              </a:rPr>
              <a:t>Россия</a:t>
            </a:r>
          </a:p>
          <a:p>
            <a:pPr marL="823975">
              <a:lnSpc>
                <a:spcPts val="2508"/>
              </a:lnSpc>
            </a:pPr>
            <a:r>
              <a:rPr lang="en-US" sz="1596" baseline="0" b="0" i="0" dirty="0" spc="0">
                <a:latin typeface="Tahoma" pitchFamily="0" charset="1"/>
              </a:rPr>
              <a:t>Уральский ФО</a:t>
            </a:r>
          </a:p>
          <a:p>
            <a:pPr marL="1088072">
              <a:lnSpc>
                <a:spcPts val="2508"/>
              </a:lnSpc>
            </a:pPr>
            <a:r>
              <a:rPr lang="en-US" sz="1596" baseline="0" b="0" i="0" dirty="0" spc="0">
                <a:latin typeface="Tahoma" pitchFamily="0" charset="1"/>
              </a:rPr>
              <a:t>Южный ФО</a:t>
            </a:r>
          </a:p>
          <a:p>
            <a:pPr marL="531812">
              <a:lnSpc>
                <a:spcPts val="2508"/>
              </a:lnSpc>
            </a:pPr>
            <a:r>
              <a:rPr lang="en-US" sz="1596" baseline="0" b="0" i="0" dirty="0" spc="0">
                <a:latin typeface="Tahoma" pitchFamily="0" charset="1"/>
              </a:rPr>
              <a:t>Приволжский ФО</a:t>
            </a:r>
          </a:p>
          <a:p>
            <a:pPr marL="540130">
              <a:lnSpc>
                <a:spcPts val="2508"/>
              </a:lnSpc>
            </a:pPr>
            <a:r>
              <a:rPr lang="en-US" sz="1596" baseline="0" b="0" i="0" dirty="0" spc="0">
                <a:latin typeface="Tahoma" pitchFamily="0" charset="1"/>
              </a:rPr>
              <a:t>Центральный ФО</a:t>
            </a:r>
          </a:p>
          <a:p>
            <a:pPr marL="140716">
              <a:lnSpc>
                <a:spcPts val="2508"/>
              </a:lnSpc>
            </a:pPr>
            <a:r>
              <a:rPr lang="en-US" sz="1596" baseline="0" b="0" i="0" dirty="0" spc="0">
                <a:latin typeface="Tahoma" pitchFamily="0" charset="1"/>
              </a:rPr>
              <a:t>Северо</a:t>
            </a:r>
            <a:r>
              <a:rPr lang="en-US" sz="1596" baseline="0" b="0" i="0" dirty="0" spc="0">
                <a:latin typeface="Tahoma" pitchFamily="0" charset="1"/>
              </a:rPr>
              <a:t>-</a:t>
            </a:r>
            <a:r>
              <a:rPr lang="en-US" sz="1596" baseline="0" b="0" i="0" dirty="0" spc="0">
                <a:latin typeface="Tahoma" pitchFamily="0" charset="1"/>
              </a:rPr>
              <a:t>Западный ФО</a:t>
            </a:r>
          </a:p>
        </p:txBody>
      </p:sp>
      <p:sp>
        <p:nvSpPr>
          <p:cNvPr id="311" name="Rectangle 311"/>
          <p:cNvSpPr/>
          <p:nvPr/>
        </p:nvSpPr>
        <p:spPr>
          <a:xfrm rot="0" flipH="0" flipV="0">
            <a:off x="11465024" y="2312320"/>
            <a:ext cx="347468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ArialMT" pitchFamily="0" charset="1"/>
              </a:rPr>
              <a:t>12,3</a:t>
            </a:r>
          </a:p>
        </p:txBody>
      </p:sp>
      <p:sp>
        <p:nvSpPr>
          <p:cNvPr id="312" name="Rectangle 312"/>
          <p:cNvSpPr/>
          <p:nvPr/>
        </p:nvSpPr>
        <p:spPr>
          <a:xfrm rot="0" flipH="0" flipV="0">
            <a:off x="10729859" y="2631847"/>
            <a:ext cx="248490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ArialMT" pitchFamily="0" charset="1"/>
              </a:rPr>
              <a:t>8,8</a:t>
            </a:r>
          </a:p>
        </p:txBody>
      </p:sp>
      <p:sp>
        <p:nvSpPr>
          <p:cNvPr id="313" name="Rectangle 313"/>
          <p:cNvSpPr/>
          <p:nvPr/>
        </p:nvSpPr>
        <p:spPr>
          <a:xfrm rot="0" flipH="0" flipV="0">
            <a:off x="10847365" y="2951376"/>
            <a:ext cx="248490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ArialMT" pitchFamily="0" charset="1"/>
              </a:rPr>
              <a:t>9,4</a:t>
            </a:r>
          </a:p>
        </p:txBody>
      </p:sp>
      <p:sp>
        <p:nvSpPr>
          <p:cNvPr id="314" name="Rectangle 314"/>
          <p:cNvSpPr/>
          <p:nvPr/>
        </p:nvSpPr>
        <p:spPr>
          <a:xfrm rot="0" flipH="0" flipV="0">
            <a:off x="10768374" y="3270903"/>
            <a:ext cx="248490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Arial" pitchFamily="0" charset="1"/>
              </a:rPr>
              <a:t>9,0</a:t>
            </a:r>
          </a:p>
        </p:txBody>
      </p:sp>
      <p:sp>
        <p:nvSpPr>
          <p:cNvPr id="315" name="Rectangle 315"/>
          <p:cNvSpPr/>
          <p:nvPr/>
        </p:nvSpPr>
        <p:spPr>
          <a:xfrm rot="0" flipH="0" flipV="0">
            <a:off x="10996430" y="3590431"/>
            <a:ext cx="347468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Arial" pitchFamily="0" charset="1"/>
              </a:rPr>
              <a:t>10,1</a:t>
            </a:r>
          </a:p>
        </p:txBody>
      </p:sp>
      <p:sp>
        <p:nvSpPr>
          <p:cNvPr id="316" name="Rectangle 316"/>
          <p:cNvSpPr/>
          <p:nvPr/>
        </p:nvSpPr>
        <p:spPr>
          <a:xfrm rot="0" flipH="0" flipV="0">
            <a:off x="10921897" y="3909959"/>
            <a:ext cx="248490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ArialMT" pitchFamily="0" charset="1"/>
              </a:rPr>
              <a:t>9,7</a:t>
            </a:r>
          </a:p>
        </p:txBody>
      </p:sp>
      <p:sp>
        <p:nvSpPr>
          <p:cNvPr id="317" name="Rectangle 317"/>
          <p:cNvSpPr/>
          <p:nvPr/>
        </p:nvSpPr>
        <p:spPr>
          <a:xfrm rot="0" flipH="0" flipV="0">
            <a:off x="10621626" y="4229487"/>
            <a:ext cx="248490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ArialMT" pitchFamily="0" charset="1"/>
              </a:rPr>
              <a:t>8,3</a:t>
            </a:r>
          </a:p>
        </p:txBody>
      </p:sp>
      <p:sp>
        <p:nvSpPr>
          <p:cNvPr id="318" name="Rectangle 318"/>
          <p:cNvSpPr/>
          <p:nvPr/>
        </p:nvSpPr>
        <p:spPr>
          <a:xfrm rot="0" flipH="0" flipV="0">
            <a:off x="10390361" y="4549015"/>
            <a:ext cx="248490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ArialMT" pitchFamily="0" charset="1"/>
              </a:rPr>
              <a:t>7,2</a:t>
            </a:r>
          </a:p>
        </p:txBody>
      </p:sp>
      <p:sp>
        <p:nvSpPr>
          <p:cNvPr id="319" name="Rectangle 319"/>
          <p:cNvSpPr/>
          <p:nvPr/>
        </p:nvSpPr>
        <p:spPr>
          <a:xfrm rot="0" flipH="0" flipV="0">
            <a:off x="10291043" y="4868543"/>
            <a:ext cx="248490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ArialMT" pitchFamily="0" charset="1"/>
              </a:rPr>
              <a:t>6,8</a:t>
            </a:r>
          </a:p>
        </p:txBody>
      </p:sp>
      <p:sp>
        <p:nvSpPr>
          <p:cNvPr id="320" name="Rectangle 320"/>
          <p:cNvSpPr/>
          <p:nvPr/>
        </p:nvSpPr>
        <p:spPr>
          <a:xfrm rot="0" flipH="0" flipV="0">
            <a:off x="10440644" y="5188071"/>
            <a:ext cx="248490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ArialMT" pitchFamily="0" charset="1"/>
              </a:rPr>
              <a:t>7,5</a:t>
            </a:r>
          </a:p>
        </p:txBody>
      </p:sp>
      <p:sp>
        <p:nvSpPr>
          <p:cNvPr id="321" name="Rectangle 321"/>
          <p:cNvSpPr/>
          <p:nvPr/>
        </p:nvSpPr>
        <p:spPr>
          <a:xfrm rot="0" flipH="0" flipV="0">
            <a:off x="10141265" y="5507599"/>
            <a:ext cx="248490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ArialMT" pitchFamily="0" charset="1"/>
              </a:rPr>
              <a:t>6,1</a:t>
            </a:r>
          </a:p>
        </p:txBody>
      </p:sp>
      <p:sp>
        <p:nvSpPr>
          <p:cNvPr id="322" name="Rectangle 322"/>
          <p:cNvSpPr/>
          <p:nvPr/>
        </p:nvSpPr>
        <p:spPr>
          <a:xfrm rot="0" flipH="0" flipV="0">
            <a:off x="10102572" y="5827127"/>
            <a:ext cx="248490" cy="292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latin typeface="ArialMT" pitchFamily="0" charset="1"/>
              </a:rPr>
              <a:t>5,9</a:t>
            </a:r>
          </a:p>
        </p:txBody>
      </p:sp>
      <p:sp>
        <p:nvSpPr>
          <p:cNvPr id="323" name="Rectangle 323"/>
          <p:cNvSpPr/>
          <p:nvPr/>
        </p:nvSpPr>
        <p:spPr>
          <a:xfrm rot="0" flipH="0" flipV="0">
            <a:off x="6420425" y="2283589"/>
            <a:ext cx="2158768" cy="3868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83995"/>
            <a:r>
              <a:rPr lang="en-US" sz="1596" baseline="0" b="0" i="0" dirty="0" spc="0">
                <a:latin typeface="Tahoma" pitchFamily="0" charset="1"/>
              </a:rPr>
              <a:t>Москва</a:t>
            </a:r>
          </a:p>
          <a:p>
            <a:pPr marL="121920">
              <a:lnSpc>
                <a:spcPts val="2516"/>
              </a:lnSpc>
            </a:pPr>
            <a:r>
              <a:rPr lang="en-US" sz="1596" baseline="0" b="0" i="0" dirty="0" spc="0">
                <a:latin typeface="Tahoma" pitchFamily="0" charset="1"/>
              </a:rPr>
              <a:t>Дальневосточный ФО</a:t>
            </a:r>
          </a:p>
          <a:p>
            <a:pPr marL="681799">
              <a:lnSpc>
                <a:spcPts val="2516"/>
              </a:lnSpc>
            </a:pPr>
            <a:r>
              <a:rPr lang="en-US" sz="1596" baseline="0" b="0" i="0" dirty="0" spc="0">
                <a:latin typeface="Tahoma" pitchFamily="0" charset="1"/>
              </a:rPr>
              <a:t>Омская область</a:t>
            </a:r>
          </a:p>
          <a:p>
            <a:pPr marL="799530">
              <a:lnSpc>
                <a:spcPts val="2516"/>
              </a:lnSpc>
            </a:pPr>
            <a:r>
              <a:rPr lang="en-US" sz="1596" baseline="0" b="0" i="0" dirty="0" spc="0">
                <a:latin typeface="Tahoma" pitchFamily="0" charset="1"/>
              </a:rPr>
              <a:t>Сибирский ФО</a:t>
            </a:r>
          </a:p>
          <a:p>
            <a:pPr marL="578484">
              <a:lnSpc>
                <a:spcPts val="2516"/>
              </a:lnSpc>
            </a:pPr>
            <a:r>
              <a:rPr lang="en-US" sz="1596" baseline="0" b="0" i="0" dirty="0" spc="0">
                <a:latin typeface="Tahoma" pitchFamily="0" charset="1"/>
              </a:rPr>
              <a:t>Санкт</a:t>
            </a:r>
            <a:r>
              <a:rPr lang="en-US" sz="1596" baseline="0" b="0" i="0" dirty="0" spc="0">
                <a:latin typeface="Tahoma" pitchFamily="0" charset="1"/>
              </a:rPr>
              <a:t>-</a:t>
            </a:r>
            <a:r>
              <a:rPr lang="en-US" sz="1596" baseline="0" b="0" i="0" dirty="0" spc="0">
                <a:latin typeface="Tahoma" pitchFamily="0" charset="1"/>
              </a:rPr>
              <a:t>Петербург</a:t>
            </a:r>
          </a:p>
          <a:p>
            <a:pPr marL="0">
              <a:lnSpc>
                <a:spcPts val="2516"/>
              </a:lnSpc>
            </a:pPr>
            <a:r>
              <a:rPr lang="en-US" sz="1596" baseline="0" b="0" i="0" dirty="0" spc="0">
                <a:latin typeface="Tahoma" pitchFamily="0" charset="1"/>
              </a:rPr>
              <a:t>Северо</a:t>
            </a:r>
            <a:r>
              <a:rPr lang="en-US" sz="1596" baseline="0" b="0" i="0" dirty="0" spc="0">
                <a:latin typeface="Tahoma" pitchFamily="0" charset="1"/>
              </a:rPr>
              <a:t>-</a:t>
            </a:r>
            <a:r>
              <a:rPr lang="en-US" sz="1596" baseline="0" b="0" i="0" dirty="0" spc="0">
                <a:latin typeface="Tahoma" pitchFamily="0" charset="1"/>
              </a:rPr>
              <a:t>Кавказский ФО</a:t>
            </a:r>
          </a:p>
          <a:p>
            <a:pPr marL="1528635">
              <a:lnSpc>
                <a:spcPts val="2516"/>
              </a:lnSpc>
            </a:pPr>
            <a:r>
              <a:rPr lang="en-US" sz="1596" baseline="0" b="0" i="0" dirty="0" spc="0">
                <a:latin typeface="Tahoma" pitchFamily="0" charset="1"/>
              </a:rPr>
              <a:t>Россия</a:t>
            </a:r>
          </a:p>
          <a:p>
            <a:pPr marL="823976">
              <a:lnSpc>
                <a:spcPts val="2516"/>
              </a:lnSpc>
            </a:pPr>
            <a:r>
              <a:rPr lang="en-US" sz="1596" baseline="0" b="0" i="0" dirty="0" spc="0">
                <a:latin typeface="Tahoma" pitchFamily="0" charset="1"/>
              </a:rPr>
              <a:t>Уральский ФО</a:t>
            </a:r>
          </a:p>
          <a:p>
            <a:pPr marL="1088072">
              <a:lnSpc>
                <a:spcPts val="2516"/>
              </a:lnSpc>
            </a:pPr>
            <a:r>
              <a:rPr lang="en-US" sz="1596" baseline="0" b="0" i="0" dirty="0" spc="0">
                <a:latin typeface="Tahoma" pitchFamily="0" charset="1"/>
              </a:rPr>
              <a:t>Южный ФО</a:t>
            </a:r>
          </a:p>
          <a:p>
            <a:pPr marL="531812">
              <a:lnSpc>
                <a:spcPts val="2516"/>
              </a:lnSpc>
            </a:pPr>
            <a:r>
              <a:rPr lang="en-US" sz="1596" baseline="0" b="0" i="0" dirty="0" spc="0">
                <a:latin typeface="Tahoma" pitchFamily="0" charset="1"/>
              </a:rPr>
              <a:t>Приволжский ФО</a:t>
            </a:r>
          </a:p>
          <a:p>
            <a:pPr marL="540131">
              <a:lnSpc>
                <a:spcPts val="2516"/>
              </a:lnSpc>
            </a:pPr>
            <a:r>
              <a:rPr lang="en-US" sz="1596" baseline="0" b="0" i="0" dirty="0" spc="0">
                <a:latin typeface="Tahoma" pitchFamily="0" charset="1"/>
              </a:rPr>
              <a:t>Центральный ФО</a:t>
            </a:r>
          </a:p>
          <a:p>
            <a:pPr marL="140717">
              <a:lnSpc>
                <a:spcPts val="2516"/>
              </a:lnSpc>
            </a:pPr>
            <a:r>
              <a:rPr lang="en-US" sz="1596" baseline="0" b="0" i="0" dirty="0" spc="0">
                <a:latin typeface="Tahoma" pitchFamily="0" charset="1"/>
              </a:rPr>
              <a:t>Северо</a:t>
            </a:r>
            <a:r>
              <a:rPr lang="en-US" sz="1596" baseline="0" b="0" i="0" dirty="0" spc="0">
                <a:latin typeface="Tahoma" pitchFamily="0" charset="1"/>
              </a:rPr>
              <a:t>-</a:t>
            </a:r>
            <a:r>
              <a:rPr lang="en-US" sz="1596" baseline="0" b="0" i="0" dirty="0" spc="0">
                <a:latin typeface="Tahoma" pitchFamily="0" charset="1"/>
              </a:rPr>
              <a:t>Западный ФО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24" name="Freeform 324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 rot="0" flipH="0" flipV="1">
            <a:off x="659978" y="5507820"/>
            <a:ext cx="845224" cy="845047"/>
          </a:xfrm>
          <a:custGeom>
            <a:pathLst>
              <a:path w="584200" h="584200">
                <a:moveTo>
                  <a:pt x="584200" y="292100"/>
                </a:moveTo>
                <a:cubicBezTo>
                  <a:pt x="584200" y="130772"/>
                  <a:pt x="453429" y="0"/>
                  <a:pt x="292100" y="0"/>
                </a:cubicBezTo>
                <a:cubicBezTo>
                  <a:pt x="130772" y="0"/>
                  <a:pt x="0" y="130772"/>
                  <a:pt x="0" y="292100"/>
                </a:cubicBezTo>
                <a:cubicBezTo>
                  <a:pt x="0" y="453428"/>
                  <a:pt x="130772" y="584200"/>
                  <a:pt x="292100" y="584200"/>
                </a:cubicBezTo>
                <a:cubicBezTo>
                  <a:pt x="453429" y="584200"/>
                  <a:pt x="584200" y="453428"/>
                  <a:pt x="584200" y="292100"/>
                </a:cubicBezTo>
              </a:path>
            </a:pathLst>
          </a:custGeom>
          <a:solidFill>
            <a:srgbClr val="D6001C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 rot="0" flipH="0" flipV="1">
            <a:off x="1099493" y="5727532"/>
            <a:ext cx="236662" cy="371819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 rot="0" flipH="0" flipV="1">
            <a:off x="829021" y="5727532"/>
            <a:ext cx="236662" cy="371819"/>
          </a:xfrm>
          <a:custGeom>
            <a:pathLst>
              <a:path w="163576" h="257047">
                <a:moveTo>
                  <a:pt x="0" y="257047"/>
                </a:moveTo>
                <a:lnTo>
                  <a:pt x="0" y="0"/>
                </a:lnTo>
                <a:lnTo>
                  <a:pt x="46736" y="0"/>
                </a:lnTo>
                <a:lnTo>
                  <a:pt x="46736" y="110997"/>
                </a:lnTo>
                <a:cubicBezTo>
                  <a:pt x="46736" y="120459"/>
                  <a:pt x="50431" y="129540"/>
                  <a:pt x="56997" y="136245"/>
                </a:cubicBezTo>
                <a:cubicBezTo>
                  <a:pt x="63576" y="142938"/>
                  <a:pt x="72491" y="146050"/>
                  <a:pt x="81788" y="146050"/>
                </a:cubicBezTo>
                <a:cubicBezTo>
                  <a:pt x="91084" y="146050"/>
                  <a:pt x="99999" y="142938"/>
                  <a:pt x="106578" y="136245"/>
                </a:cubicBezTo>
                <a:cubicBezTo>
                  <a:pt x="113144" y="129540"/>
                  <a:pt x="116839" y="120459"/>
                  <a:pt x="116839" y="110997"/>
                </a:cubicBezTo>
                <a:lnTo>
                  <a:pt x="116839" y="0"/>
                </a:lnTo>
                <a:lnTo>
                  <a:pt x="163576" y="0"/>
                </a:lnTo>
                <a:lnTo>
                  <a:pt x="163576" y="122682"/>
                </a:lnTo>
                <a:cubicBezTo>
                  <a:pt x="163576" y="140208"/>
                  <a:pt x="154546" y="160235"/>
                  <a:pt x="141376" y="171170"/>
                </a:cubicBezTo>
                <a:cubicBezTo>
                  <a:pt x="127622" y="182587"/>
                  <a:pt x="110997" y="186944"/>
                  <a:pt x="93472" y="186944"/>
                </a:cubicBezTo>
                <a:cubicBezTo>
                  <a:pt x="72440" y="186944"/>
                  <a:pt x="53746" y="175259"/>
                  <a:pt x="46736" y="163575"/>
                </a:cubicBezTo>
                <a:lnTo>
                  <a:pt x="46736" y="2570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83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8" name="Picture 328"/>
          <p:cNvPicPr>
            <a:picLocks noChangeAspect="0" noChangeArrowheads="1"/>
          </p:cNvPicPr>
          <p:nvPr/>
        </p:nvPicPr>
        <p:blipFill>
          <a:blip r:embed="rId3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39739" y="4892040"/>
            <a:ext cx="5292852" cy="1670304"/>
          </a:xfrm>
          <a:prstGeom prst="rect">
            <a:avLst/>
          </a:prstGeom>
          <a:noFill/>
          <a:extLst/>
        </p:spPr>
      </p:pic>
      <p:sp>
        <p:nvSpPr>
          <p:cNvPr id="329" name="Rectangle 329"/>
          <p:cNvSpPr/>
          <p:nvPr/>
        </p:nvSpPr>
        <p:spPr>
          <a:xfrm rot="0" flipH="0" flipV="0">
            <a:off x="6008052" y="4852950"/>
            <a:ext cx="4307586" cy="1356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0" baseline="0" b="1" i="0" dirty="0" spc="0">
                <a:solidFill>
                  <a:srgbClr val="191B1D"/>
                </a:solidFill>
                <a:latin typeface="Tahoma" pitchFamily="0" charset="1"/>
              </a:rPr>
              <a:t>География</a:t>
            </a: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29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